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83" r:id="rId1"/>
    <p:sldMasterId id="2147483743" r:id="rId2"/>
    <p:sldMasterId id="2147483757" r:id="rId3"/>
    <p:sldMasterId id="2147483771" r:id="rId4"/>
    <p:sldMasterId id="2147483849" r:id="rId5"/>
    <p:sldMasterId id="2147483864" r:id="rId6"/>
  </p:sldMasterIdLst>
  <p:notesMasterIdLst>
    <p:notesMasterId r:id="rId50"/>
  </p:notesMasterIdLst>
  <p:handoutMasterIdLst>
    <p:handoutMasterId r:id="rId51"/>
  </p:handoutMasterIdLst>
  <p:sldIdLst>
    <p:sldId id="499" r:id="rId7"/>
    <p:sldId id="501" r:id="rId8"/>
    <p:sldId id="570" r:id="rId9"/>
    <p:sldId id="571" r:id="rId10"/>
    <p:sldId id="396" r:id="rId11"/>
    <p:sldId id="409" r:id="rId12"/>
    <p:sldId id="410" r:id="rId13"/>
    <p:sldId id="411" r:id="rId14"/>
    <p:sldId id="405" r:id="rId15"/>
    <p:sldId id="564" r:id="rId16"/>
    <p:sldId id="408" r:id="rId17"/>
    <p:sldId id="404" r:id="rId18"/>
    <p:sldId id="402" r:id="rId19"/>
    <p:sldId id="311" r:id="rId20"/>
    <p:sldId id="400" r:id="rId21"/>
    <p:sldId id="463" r:id="rId22"/>
    <p:sldId id="502" r:id="rId23"/>
    <p:sldId id="338" r:id="rId24"/>
    <p:sldId id="407" r:id="rId25"/>
    <p:sldId id="568" r:id="rId26"/>
    <p:sldId id="443" r:id="rId27"/>
    <p:sldId id="565" r:id="rId28"/>
    <p:sldId id="574" r:id="rId29"/>
    <p:sldId id="550" r:id="rId30"/>
    <p:sldId id="551" r:id="rId31"/>
    <p:sldId id="259" r:id="rId32"/>
    <p:sldId id="419" r:id="rId33"/>
    <p:sldId id="572" r:id="rId34"/>
    <p:sldId id="569" r:id="rId35"/>
    <p:sldId id="573" r:id="rId36"/>
    <p:sldId id="532" r:id="rId37"/>
    <p:sldId id="442" r:id="rId38"/>
    <p:sldId id="566" r:id="rId39"/>
    <p:sldId id="451" r:id="rId40"/>
    <p:sldId id="421" r:id="rId41"/>
    <p:sldId id="436" r:id="rId42"/>
    <p:sldId id="489" r:id="rId43"/>
    <p:sldId id="282" r:id="rId44"/>
    <p:sldId id="567" r:id="rId45"/>
    <p:sldId id="287" r:id="rId46"/>
    <p:sldId id="316" r:id="rId47"/>
    <p:sldId id="423" r:id="rId48"/>
    <p:sldId id="498" r:id="rId49"/>
  </p:sldIdLst>
  <p:sldSz cx="9144000" cy="6858000" type="screen4x3"/>
  <p:notesSz cx="7010400" cy="9296400"/>
  <p:embeddedFontLst>
    <p:embeddedFont>
      <p:font typeface="Arial Narrow" panose="020B0606020202030204" pitchFamily="34" charset="0"/>
      <p:regular r:id="rId52"/>
      <p:bold r:id="rId53"/>
      <p:italic r:id="rId54"/>
      <p:boldItalic r:id="rId55"/>
    </p:embeddedFont>
    <p:embeddedFont>
      <p:font typeface="Calibri" panose="020F0502020204030204" pitchFamily="34" charset="0"/>
      <p:regular r:id="rId56"/>
      <p:bold r:id="rId57"/>
      <p:italic r:id="rId58"/>
      <p:boldItalic r:id="rId59"/>
    </p:embeddedFont>
    <p:embeddedFont>
      <p:font typeface="Myriad Web Pro" panose="020B0604020202020204" charset="0"/>
      <p:regular r:id="rId60"/>
      <p:bold r:id="rId61"/>
      <p:italic r:id="rId62"/>
    </p:embeddedFont>
    <p:embeddedFont>
      <p:font typeface="Verdana" panose="020B0604030504040204" pitchFamily="34" charset="0"/>
      <p:regular r:id="rId63"/>
      <p:bold r:id="rId64"/>
      <p:italic r:id="rId65"/>
      <p:boldItalic r:id="rId66"/>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9" d="100"/>
          <a:sy n="89" d="100"/>
        </p:scale>
        <p:origin x="1282" y="8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2707"/>
    </p:cViewPr>
  </p:sorterViewPr>
  <p:notesViewPr>
    <p:cSldViewPr>
      <p:cViewPr varScale="1">
        <p:scale>
          <a:sx n="76" d="100"/>
          <a:sy n="76" d="100"/>
        </p:scale>
        <p:origin x="-2082" y="-90"/>
      </p:cViewPr>
      <p:guideLst>
        <p:guide orient="horz" pos="2928"/>
        <p:guide pos="220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12.fntdata"/><Relationship Id="rId68"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5" Type="http://schemas.openxmlformats.org/officeDocument/2006/relationships/slideMaster" Target="slideMasters/slideMaster5.xml"/><Relationship Id="rId61" Type="http://schemas.openxmlformats.org/officeDocument/2006/relationships/font" Target="fonts/font10.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8.fntdata"/><Relationship Id="rId67"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font" Target="fonts/font6.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notesMaster" Target="notesMasters/notesMaster1.xml"/><Relationship Id="rId55" Type="http://schemas.openxmlformats.org/officeDocument/2006/relationships/font" Target="fonts/font4.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416" cy="464343"/>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sz="quarter" idx="1"/>
          </p:nvPr>
        </p:nvSpPr>
        <p:spPr>
          <a:xfrm>
            <a:off x="3971394" y="1"/>
            <a:ext cx="3037416" cy="464343"/>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D62019E4-4473-4C0F-A26B-056983DA001E}" type="datetimeFigureOut">
              <a:rPr lang="en-US"/>
              <a:pPr>
                <a:defRPr/>
              </a:pPr>
              <a:t>3/11/2021</a:t>
            </a:fld>
            <a:endParaRPr lang="en-US" dirty="0"/>
          </a:p>
        </p:txBody>
      </p:sp>
      <p:sp>
        <p:nvSpPr>
          <p:cNvPr id="4" name="Footer Placeholder 3"/>
          <p:cNvSpPr>
            <a:spLocks noGrp="1"/>
          </p:cNvSpPr>
          <p:nvPr>
            <p:ph type="ftr" sz="quarter" idx="2"/>
          </p:nvPr>
        </p:nvSpPr>
        <p:spPr>
          <a:xfrm>
            <a:off x="1" y="8830469"/>
            <a:ext cx="3037416" cy="464343"/>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dirty="0"/>
          </a:p>
        </p:txBody>
      </p:sp>
      <p:sp>
        <p:nvSpPr>
          <p:cNvPr id="5" name="Slide Number Placeholder 4"/>
          <p:cNvSpPr>
            <a:spLocks noGrp="1"/>
          </p:cNvSpPr>
          <p:nvPr>
            <p:ph type="sldNum" sz="quarter" idx="3"/>
          </p:nvPr>
        </p:nvSpPr>
        <p:spPr>
          <a:xfrm>
            <a:off x="3971394" y="8830469"/>
            <a:ext cx="3037416" cy="464343"/>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31E1E8FE-CE52-4573-990D-DF05895A50F0}" type="slidenum">
              <a:rPr lang="en-US"/>
              <a:pPr>
                <a:defRPr/>
              </a:pPr>
              <a:t>‹#›</a:t>
            </a:fld>
            <a:endParaRPr lang="en-US" dirty="0"/>
          </a:p>
        </p:txBody>
      </p:sp>
    </p:spTree>
    <p:extLst>
      <p:ext uri="{BB962C8B-B14F-4D97-AF65-F5344CB8AC3E}">
        <p14:creationId xmlns:p14="http://schemas.microsoft.com/office/powerpoint/2010/main" val="26358352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416" cy="464343"/>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971394" y="1"/>
            <a:ext cx="3037416" cy="464343"/>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D1E08A28-6398-4505-AE43-92F02780E15F}" type="datetimeFigureOut">
              <a:rPr lang="en-US"/>
              <a:pPr>
                <a:defRPr/>
              </a:pPr>
              <a:t>3/11/2021</a:t>
            </a:fld>
            <a:endParaRPr lang="en-US" dirty="0"/>
          </a:p>
        </p:txBody>
      </p:sp>
      <p:sp>
        <p:nvSpPr>
          <p:cNvPr id="4" name="Slide Image Placeholder 3"/>
          <p:cNvSpPr>
            <a:spLocks noGrp="1" noRot="1" noChangeAspect="1"/>
          </p:cNvSpPr>
          <p:nvPr>
            <p:ph type="sldImg" idx="2"/>
          </p:nvPr>
        </p:nvSpPr>
        <p:spPr>
          <a:xfrm>
            <a:off x="1181100" y="696913"/>
            <a:ext cx="4648200" cy="3487737"/>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701677" y="4416030"/>
            <a:ext cx="5607047" cy="4183857"/>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8830469"/>
            <a:ext cx="3037416" cy="464343"/>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971394" y="8830469"/>
            <a:ext cx="3037416" cy="464343"/>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6C2FEB4B-ABE2-4887-8276-A07A53518A24}" type="slidenum">
              <a:rPr lang="en-US"/>
              <a:pPr>
                <a:defRPr/>
              </a:pPr>
              <a:t>‹#›</a:t>
            </a:fld>
            <a:endParaRPr lang="en-US" dirty="0"/>
          </a:p>
        </p:txBody>
      </p:sp>
    </p:spTree>
    <p:extLst>
      <p:ext uri="{BB962C8B-B14F-4D97-AF65-F5344CB8AC3E}">
        <p14:creationId xmlns:p14="http://schemas.microsoft.com/office/powerpoint/2010/main" val="532697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82054C-5FFB-4925-88B8-34BFE44764D6}" type="slidenum">
              <a:rPr lang="en-US" smtClean="0"/>
              <a:pPr/>
              <a:t>1</a:t>
            </a:fld>
            <a:endParaRPr lang="en-US"/>
          </a:p>
        </p:txBody>
      </p:sp>
    </p:spTree>
    <p:extLst>
      <p:ext uri="{BB962C8B-B14F-4D97-AF65-F5344CB8AC3E}">
        <p14:creationId xmlns:p14="http://schemas.microsoft.com/office/powerpoint/2010/main" val="2979163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3970134" y="8829675"/>
            <a:ext cx="3038648" cy="465138"/>
          </a:xfrm>
          <a:prstGeom prst="rect">
            <a:avLst/>
          </a:prstGeom>
          <a:noFill/>
          <a:ln w="9525">
            <a:noFill/>
            <a:miter lim="800000"/>
            <a:headEnd/>
            <a:tailEnd/>
          </a:ln>
        </p:spPr>
        <p:txBody>
          <a:bodyPr lIns="92446" tIns="46223" rIns="92446" bIns="46223" anchor="b"/>
          <a:lstStyle/>
          <a:p>
            <a:pPr algn="r" defTabSz="923925" eaLnBrk="1" hangingPunct="1"/>
            <a:fld id="{2DDA1032-F3F4-4638-8595-3FBEF9256E38}" type="slidenum">
              <a:rPr lang="en-US" sz="1200"/>
              <a:pPr algn="r" defTabSz="923925" eaLnBrk="1" hangingPunct="1"/>
              <a:t>13</a:t>
            </a:fld>
            <a:endParaRPr lang="en-US" sz="120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en-US" b="1"/>
          </a:p>
        </p:txBody>
      </p:sp>
    </p:spTree>
    <p:extLst>
      <p:ext uri="{BB962C8B-B14F-4D97-AF65-F5344CB8AC3E}">
        <p14:creationId xmlns:p14="http://schemas.microsoft.com/office/powerpoint/2010/main" val="3895083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t>From - https://www.history.co.uk/history-of-london/sir-joseph-bazalgette-and-londons-sewers </a:t>
            </a:r>
          </a:p>
          <a:p>
            <a:r>
              <a:rPr lang="en-US" dirty="0"/>
              <a:t>Imagine the smell that three million Londoners could make if their toilets poured into overflowing cesspools or drains in the street, or if they emptied </a:t>
            </a:r>
            <a:r>
              <a:rPr lang="en-US" dirty="0" err="1"/>
              <a:t>chamberpots</a:t>
            </a:r>
            <a:r>
              <a:rPr lang="en-US" dirty="0"/>
              <a:t> out of their windows. It's unthinkable now, but that was reality in 1855.</a:t>
            </a:r>
          </a:p>
          <a:p>
            <a:endParaRPr lang="en-US" dirty="0"/>
          </a:p>
          <a:p>
            <a:r>
              <a:rPr lang="en-US" dirty="0"/>
              <a:t>By the middle of the nineteenth century, the Victorians knew this wasn't healthy, but not why. When Queen Victoria came to the throne, only half of London's infants lived to their fifth birthday. Diseases such as cholera were rife in the capital.</a:t>
            </a:r>
          </a:p>
          <a:p>
            <a:endParaRPr lang="en-US" dirty="0"/>
          </a:p>
          <a:p>
            <a:r>
              <a:rPr lang="en-US" dirty="0"/>
              <a:t>The first recorded case of cholera in England was in Newcastle in 1831, and there were major outbreaks in 1849 and 1854. But there was no cure and no treatment. Since Roman times, it had been thought that diseases like malaria – and, by extension, cholera – were spread in the air by 'miasmas' or terrible smells. This was why the Romans had built sewers – to get rid of the smells, not the sewage.</a:t>
            </a:r>
          </a:p>
          <a:p>
            <a:endParaRPr lang="en-US" dirty="0"/>
          </a:p>
          <a:p>
            <a:r>
              <a:rPr lang="en-US" dirty="0"/>
              <a:t>It took some clever deduction by Dr John Snow, later </a:t>
            </a:r>
            <a:r>
              <a:rPr lang="en-US" dirty="0" err="1"/>
              <a:t>immortalised</a:t>
            </a:r>
            <a:r>
              <a:rPr lang="en-US" dirty="0"/>
              <a:t> at a Soho pub, to find the true cause. Having attended many patients during the 1849 outbreak without contracting cholera himself, he </a:t>
            </a:r>
            <a:r>
              <a:rPr lang="en-US" dirty="0" err="1"/>
              <a:t>realised</a:t>
            </a:r>
            <a:r>
              <a:rPr lang="en-US" dirty="0"/>
              <a:t> that it could not be transmitted through the air. Then, the pattern of an outbreak in 1854 in Soho allowed him to track the source to a popular water pump in Broad Street (now </a:t>
            </a:r>
            <a:r>
              <a:rPr lang="en-US" dirty="0" err="1"/>
              <a:t>Broadwick</a:t>
            </a:r>
            <a:r>
              <a:rPr lang="en-US" dirty="0"/>
              <a:t> Street). Particularly telling was the fact that none of the 70 workers in the local brewery died, as they only drank beer.</a:t>
            </a:r>
          </a:p>
          <a:p>
            <a:endParaRPr lang="en-US" dirty="0"/>
          </a:p>
          <a:p>
            <a:r>
              <a:rPr lang="en-US" dirty="0"/>
              <a:t>Although Snow was unaware of it, a sewer was leaking into the Broad Street well. Sadly, such cross contamination between the sewage system and water supplies was typical. Only when the problem was literally forced up the noses of MPs at their new Houses of Parliament during the 'Great Stink' in the summer of 1858 did something get done about it. Parliament gave £3 million to the Metropolitan Board of Works to sort out the problem. The task was taken on by chief engineer Joseph </a:t>
            </a:r>
            <a:r>
              <a:rPr lang="en-US" dirty="0" err="1"/>
              <a:t>Bazalgette</a:t>
            </a:r>
            <a:r>
              <a:rPr lang="en-US" dirty="0"/>
              <a:t>, who designed and constructed five major brick-lined sewers measuring 132 km (82 miles); three north of the river and two to the south. These connected with existing sewers and pumping stations were built at strategic locations to keep the sewage flowing.</a:t>
            </a:r>
          </a:p>
          <a:p>
            <a:endParaRPr lang="en-US" dirty="0"/>
          </a:p>
          <a:p>
            <a:r>
              <a:rPr lang="en-US" dirty="0" err="1"/>
              <a:t>Bazalgette's</a:t>
            </a:r>
            <a:r>
              <a:rPr lang="en-US" dirty="0"/>
              <a:t> sewers are partly hidden beneath the vast embankments alongside the Thames, including the Victoria and Albert Embankments. These changed the shape of the river and you can still see stranded water gates at various points that mark its original edge.</a:t>
            </a:r>
          </a:p>
          <a:p>
            <a:endParaRPr lang="en-US" dirty="0"/>
          </a:p>
          <a:p>
            <a:r>
              <a:rPr lang="en-US" dirty="0"/>
              <a:t>Building London's sewers was the biggest civil engineering project in the world at the time. Sadly, delays to allow the embankments to also house new Underground lines meant that a final cholera epidemic hit London in 1866. The sewers were completed around 1870, with two extra sewers added about 1910. Still in use today, they can handle up to 1.8 billion </a:t>
            </a:r>
            <a:r>
              <a:rPr lang="en-US" dirty="0" err="1"/>
              <a:t>litres</a:t>
            </a:r>
            <a:r>
              <a:rPr lang="en-US" dirty="0"/>
              <a:t> (400 million gallons) of sewage a day. Although they are in great need of repair and replacement, London without them is unthinkable.</a:t>
            </a:r>
          </a:p>
          <a:p>
            <a:endParaRPr lang="en-US" dirty="0"/>
          </a:p>
        </p:txBody>
      </p:sp>
      <p:sp>
        <p:nvSpPr>
          <p:cNvPr id="4" name="Slide Number Placeholder 3"/>
          <p:cNvSpPr>
            <a:spLocks noGrp="1"/>
          </p:cNvSpPr>
          <p:nvPr>
            <p:ph type="sldNum" sz="quarter" idx="5"/>
          </p:nvPr>
        </p:nvSpPr>
        <p:spPr/>
        <p:txBody>
          <a:bodyPr/>
          <a:lstStyle/>
          <a:p>
            <a:pPr>
              <a:defRPr/>
            </a:pPr>
            <a:fld id="{6C2FEB4B-ABE2-4887-8276-A07A53518A24}" type="slidenum">
              <a:rPr lang="en-US" smtClean="0"/>
              <a:pPr>
                <a:defRPr/>
              </a:pPr>
              <a:t>19</a:t>
            </a:fld>
            <a:endParaRPr lang="en-US" dirty="0"/>
          </a:p>
        </p:txBody>
      </p:sp>
    </p:spTree>
    <p:extLst>
      <p:ext uri="{BB962C8B-B14F-4D97-AF65-F5344CB8AC3E}">
        <p14:creationId xmlns:p14="http://schemas.microsoft.com/office/powerpoint/2010/main" val="2849761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C2FEB4B-ABE2-4887-8276-A07A53518A24}" type="slidenum">
              <a:rPr lang="en-US" smtClean="0"/>
              <a:pPr>
                <a:defRPr/>
              </a:pPr>
              <a:t>21</a:t>
            </a:fld>
            <a:endParaRPr lang="en-US" dirty="0"/>
          </a:p>
        </p:txBody>
      </p:sp>
    </p:spTree>
    <p:extLst>
      <p:ext uri="{BB962C8B-B14F-4D97-AF65-F5344CB8AC3E}">
        <p14:creationId xmlns:p14="http://schemas.microsoft.com/office/powerpoint/2010/main" val="3729801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C2FEB4B-ABE2-4887-8276-A07A53518A24}" type="slidenum">
              <a:rPr lang="en-US" smtClean="0"/>
              <a:pPr>
                <a:defRPr/>
              </a:pPr>
              <a:t>32</a:t>
            </a:fld>
            <a:endParaRPr lang="en-US" dirty="0"/>
          </a:p>
        </p:txBody>
      </p:sp>
    </p:spTree>
    <p:extLst>
      <p:ext uri="{BB962C8B-B14F-4D97-AF65-F5344CB8AC3E}">
        <p14:creationId xmlns:p14="http://schemas.microsoft.com/office/powerpoint/2010/main" val="1520116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DDDE8C-6364-45C4-8D94-2A0059AF08B0}" type="slidenum">
              <a:rPr lang="en-US" smtClean="0"/>
              <a:t>40</a:t>
            </a:fld>
            <a:endParaRPr lang="en-US"/>
          </a:p>
        </p:txBody>
      </p:sp>
    </p:spTree>
    <p:extLst>
      <p:ext uri="{BB962C8B-B14F-4D97-AF65-F5344CB8AC3E}">
        <p14:creationId xmlns:p14="http://schemas.microsoft.com/office/powerpoint/2010/main" val="332542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6779538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5.xml"/><Relationship Id="rId4" Type="http://schemas.openxmlformats.org/officeDocument/2006/relationships/image" Target="../media/image12.jpe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a:t>Click to edit Master title style</a:t>
            </a:r>
            <a:endParaRPr lang="en-US" dirty="0"/>
          </a:p>
        </p:txBody>
      </p:sp>
      <p:sp>
        <p:nvSpPr>
          <p:cNvPr id="6" name="Text Placeholder 5"/>
          <p:cNvSpPr>
            <a:spLocks noGrp="1"/>
          </p:cNvSpPr>
          <p:nvPr>
            <p:ph type="body" sz="quarter" idx="11"/>
          </p:nvPr>
        </p:nvSpPr>
        <p:spPr>
          <a:xfrm>
            <a:off x="2286000" y="6272784"/>
            <a:ext cx="5105400" cy="182880"/>
          </a:xfrm>
          <a:prstGeom prst="rect">
            <a:avLst/>
          </a:prstGeom>
        </p:spPr>
        <p:txBody>
          <a:bodyPr/>
          <a:lstStyle>
            <a:lvl1pPr>
              <a:buNone/>
              <a:defRPr sz="1000" baseline="0">
                <a:solidFill>
                  <a:schemeClr val="bg2"/>
                </a:solidFill>
              </a:defRPr>
            </a:lvl1pPr>
          </a:lstStyle>
          <a:p>
            <a:pPr lvl="0"/>
            <a:r>
              <a:rPr lang="en-US"/>
              <a:t>Click to edit Master text styles</a:t>
            </a:r>
          </a:p>
        </p:txBody>
      </p:sp>
      <p:sp>
        <p:nvSpPr>
          <p:cNvPr id="7" name="Text Placeholder 6"/>
          <p:cNvSpPr>
            <a:spLocks noGrp="1"/>
          </p:cNvSpPr>
          <p:nvPr>
            <p:ph type="body" sz="quarter" idx="12"/>
          </p:nvPr>
        </p:nvSpPr>
        <p:spPr>
          <a:xfrm>
            <a:off x="2286000" y="6464808"/>
            <a:ext cx="5105400" cy="228600"/>
          </a:xfrm>
          <a:prstGeom prst="rect">
            <a:avLst/>
          </a:prstGeom>
        </p:spPr>
        <p:txBody>
          <a:bodyPr/>
          <a:lstStyle>
            <a:lvl1pPr>
              <a:buNone/>
              <a:defRPr sz="1000" baseline="0">
                <a:solidFill>
                  <a:schemeClr val="bg2"/>
                </a:solidFill>
              </a:defRPr>
            </a:lvl1pPr>
          </a:lstStyle>
          <a:p>
            <a:pPr lvl="0"/>
            <a:r>
              <a:rPr lang="en-US"/>
              <a:t>Click to edit Master text styles</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457200"/>
            <a:ext cx="6400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18288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2057400"/>
            <a:ext cx="6400800" cy="2057400"/>
          </a:xfrm>
          <a:prstGeom prst="rect">
            <a:avLst/>
          </a:prstGeom>
        </p:spPr>
        <p:txBody>
          <a:bodyPr/>
          <a:lstStyle>
            <a:lvl1pPr marL="0" indent="0" algn="ctr">
              <a:buNone/>
              <a:defRPr sz="28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Tree>
    <p:extLst>
      <p:ext uri="{BB962C8B-B14F-4D97-AF65-F5344CB8AC3E}">
        <p14:creationId xmlns:p14="http://schemas.microsoft.com/office/powerpoint/2010/main" val="213695336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bg1"/>
                </a:solidFill>
                <a:effectLst/>
                <a:latin typeface="Calibri" pitchFamily="34" charset="0"/>
              </a:defRPr>
            </a:lvl1pPr>
          </a:lstStyle>
          <a:p>
            <a:endParaRPr lang="en-US" dirty="0"/>
          </a:p>
        </p:txBody>
      </p:sp>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Tree>
    <p:extLst>
      <p:ext uri="{BB962C8B-B14F-4D97-AF65-F5344CB8AC3E}">
        <p14:creationId xmlns:p14="http://schemas.microsoft.com/office/powerpoint/2010/main" val="253137891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bg1"/>
                </a:solidFill>
                <a:effectLst/>
                <a:latin typeface="Calibri" pitchFamily="34" charset="0"/>
              </a:defRPr>
            </a:lvl1pPr>
          </a:lstStyle>
          <a:p>
            <a:endParaRPr lang="en-US" dirty="0"/>
          </a:p>
        </p:txBody>
      </p:sp>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Tree>
    <p:extLst>
      <p:ext uri="{BB962C8B-B14F-4D97-AF65-F5344CB8AC3E}">
        <p14:creationId xmlns:p14="http://schemas.microsoft.com/office/powerpoint/2010/main" val="248016363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3277673462"/>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asic Content (Side-by-Side)">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bg1"/>
                </a:solidFill>
                <a:effectLst/>
              </a:defRPr>
            </a:lvl1pPr>
          </a:lstStyle>
          <a:p>
            <a:r>
              <a:rPr lang="en-US" dirty="0"/>
              <a:t>Headline – Myriad Pro, Bold, Shadow, 28pt</a:t>
            </a:r>
          </a:p>
        </p:txBody>
      </p:sp>
      <p:sp>
        <p:nvSpPr>
          <p:cNvPr id="7" name="Content Placeholder 2"/>
          <p:cNvSpPr>
            <a:spLocks noGrp="1"/>
          </p:cNvSpPr>
          <p:nvPr>
            <p:ph idx="1" hasCustomPrompt="1"/>
          </p:nvPr>
        </p:nvSpPr>
        <p:spPr>
          <a:xfrm>
            <a:off x="457200" y="1600201"/>
            <a:ext cx="3657600" cy="4191000"/>
          </a:xfrm>
          <a:prstGeom prst="rect">
            <a:avLst/>
          </a:prstGeom>
        </p:spPr>
        <p:txBody>
          <a:bodyPr/>
          <a:lstStyle>
            <a:lvl1pPr>
              <a:buClr>
                <a:schemeClr val="bg1"/>
              </a:buClr>
              <a:buSzPct val="70000"/>
              <a:buFont typeface="Wingdings" pitchFamily="2" charset="2"/>
              <a:buChar char="q"/>
              <a:defRPr sz="2400" b="1" baseline="0">
                <a:solidFill>
                  <a:schemeClr val="tx2"/>
                </a:solidFill>
              </a:defRPr>
            </a:lvl1pPr>
            <a:lvl2pPr>
              <a:buClr>
                <a:schemeClr val="bg1"/>
              </a:buClr>
              <a:buSzPct val="100000"/>
              <a:buFont typeface="Wingdings" pitchFamily="2" charset="2"/>
              <a:buChar char="§"/>
              <a:defRPr sz="2000">
                <a:solidFill>
                  <a:schemeClr val="tx2"/>
                </a:solidFill>
              </a:defRPr>
            </a:lvl2pPr>
            <a:lvl3pPr>
              <a:buClr>
                <a:schemeClr val="bg1"/>
              </a:buClr>
              <a:buSzPct val="100000"/>
              <a:buFont typeface="Arial" pitchFamily="34" charset="0"/>
              <a:buChar char="•"/>
              <a:defRPr sz="1800">
                <a:solidFill>
                  <a:schemeClr val="tx2"/>
                </a:solidFill>
              </a:defRPr>
            </a:lvl3pPr>
            <a:lvl4pPr>
              <a:buClr>
                <a:schemeClr val="bg1"/>
              </a:buClr>
              <a:buSzPct val="70000"/>
              <a:buFont typeface="Courier New" pitchFamily="49" charset="0"/>
              <a:buChar char="o"/>
              <a:defRPr sz="1800" baseline="0">
                <a:solidFill>
                  <a:schemeClr val="tx2"/>
                </a:solidFill>
              </a:defRPr>
            </a:lvl4pPr>
            <a:lvl5pPr>
              <a:buClr>
                <a:schemeClr val="bg1"/>
              </a:buClr>
              <a:buSzPct val="70000"/>
              <a:buFont typeface="Arial" pitchFamily="34" charset="0"/>
              <a:buChar char="•"/>
              <a:defRPr sz="1800">
                <a:solidFill>
                  <a:schemeClr val="tx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10" name="Content Placeholder 2"/>
          <p:cNvSpPr>
            <a:spLocks noGrp="1"/>
          </p:cNvSpPr>
          <p:nvPr>
            <p:ph idx="10" hasCustomPrompt="1"/>
          </p:nvPr>
        </p:nvSpPr>
        <p:spPr>
          <a:xfrm>
            <a:off x="5029200" y="1600200"/>
            <a:ext cx="3657600" cy="4191000"/>
          </a:xfrm>
          <a:prstGeom prst="rect">
            <a:avLst/>
          </a:prstGeom>
        </p:spPr>
        <p:txBody>
          <a:bodyPr/>
          <a:lstStyle>
            <a:lvl1pPr>
              <a:buClr>
                <a:schemeClr val="bg1"/>
              </a:buClr>
              <a:buSzPct val="70000"/>
              <a:buFont typeface="Wingdings" pitchFamily="2" charset="2"/>
              <a:buChar char="q"/>
              <a:defRPr sz="2400" b="1" baseline="0">
                <a:solidFill>
                  <a:schemeClr val="tx2"/>
                </a:solidFill>
              </a:defRPr>
            </a:lvl1pPr>
            <a:lvl2pPr>
              <a:buClr>
                <a:schemeClr val="bg1"/>
              </a:buClr>
              <a:buSzPct val="100000"/>
              <a:buFont typeface="Wingdings" pitchFamily="2" charset="2"/>
              <a:buChar char="§"/>
              <a:defRPr sz="2000">
                <a:solidFill>
                  <a:schemeClr val="tx2"/>
                </a:solidFill>
              </a:defRPr>
            </a:lvl2pPr>
            <a:lvl3pPr>
              <a:buClr>
                <a:schemeClr val="bg1"/>
              </a:buClr>
              <a:buSzPct val="100000"/>
              <a:buFont typeface="Arial" pitchFamily="34" charset="0"/>
              <a:buChar char="•"/>
              <a:defRPr sz="1800">
                <a:solidFill>
                  <a:schemeClr val="tx2"/>
                </a:solidFill>
              </a:defRPr>
            </a:lvl3pPr>
            <a:lvl4pPr>
              <a:buClr>
                <a:schemeClr val="bg1"/>
              </a:buClr>
              <a:buSzPct val="70000"/>
              <a:buFont typeface="Courier New" pitchFamily="49" charset="0"/>
              <a:buChar char="o"/>
              <a:defRPr sz="1800" baseline="0">
                <a:solidFill>
                  <a:schemeClr val="tx2"/>
                </a:solidFill>
              </a:defRPr>
            </a:lvl4pPr>
            <a:lvl5pPr>
              <a:buClr>
                <a:schemeClr val="bg1"/>
              </a:buClr>
              <a:buSzPct val="70000"/>
              <a:buFont typeface="Arial" pitchFamily="34" charset="0"/>
              <a:buChar char="•"/>
              <a:defRPr sz="1800">
                <a:solidFill>
                  <a:schemeClr val="tx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5" name="Text Placeholder 8"/>
          <p:cNvSpPr>
            <a:spLocks noGrp="1"/>
          </p:cNvSpPr>
          <p:nvPr>
            <p:ph type="body" sz="quarter" idx="11" hasCustomPrompt="1"/>
          </p:nvPr>
        </p:nvSpPr>
        <p:spPr>
          <a:xfrm>
            <a:off x="457200" y="5791200"/>
            <a:ext cx="3657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
        <p:nvSpPr>
          <p:cNvPr id="8" name="Text Placeholder 8"/>
          <p:cNvSpPr>
            <a:spLocks noGrp="1"/>
          </p:cNvSpPr>
          <p:nvPr>
            <p:ph type="body" sz="quarter" idx="12" hasCustomPrompt="1"/>
          </p:nvPr>
        </p:nvSpPr>
        <p:spPr>
          <a:xfrm>
            <a:off x="5029200" y="5791200"/>
            <a:ext cx="3657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367468182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2057400"/>
            <a:ext cx="6400800" cy="2057400"/>
          </a:xfrm>
          <a:prstGeom prst="rect">
            <a:avLst/>
          </a:prstGeom>
        </p:spPr>
        <p:txBody>
          <a:bodyPr/>
          <a:lstStyle>
            <a:lvl1pPr marL="0" indent="0" algn="ctr">
              <a:buNone/>
              <a:defRPr sz="2800" b="1" baseline="0">
                <a:solidFill>
                  <a:schemeClr val="bg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Tree>
    <p:extLst>
      <p:ext uri="{BB962C8B-B14F-4D97-AF65-F5344CB8AC3E}">
        <p14:creationId xmlns:p14="http://schemas.microsoft.com/office/powerpoint/2010/main" val="17658818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_OD">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email">
            <a:extLst>
              <a:ext uri="{28A0092B-C50C-407E-A947-70E740481C1C}">
                <a14:useLocalDpi xmlns:a14="http://schemas.microsoft.com/office/drawing/2010/main" val="0"/>
              </a:ext>
            </a:extLst>
          </a:blip>
          <a:srcRect t="-1" b="12824"/>
          <a:stretch/>
        </p:blipFill>
        <p:spPr>
          <a:xfrm>
            <a:off x="-6824" y="-137130"/>
            <a:ext cx="9157648" cy="1254035"/>
          </a:xfrm>
          <a:prstGeom prst="rect">
            <a:avLst/>
          </a:prstGeom>
        </p:spPr>
      </p:pic>
      <p:sp>
        <p:nvSpPr>
          <p:cNvPr id="11" name="Title 1"/>
          <p:cNvSpPr>
            <a:spLocks noGrp="1"/>
          </p:cNvSpPr>
          <p:nvPr>
            <p:ph type="title"/>
          </p:nvPr>
        </p:nvSpPr>
        <p:spPr>
          <a:xfrm>
            <a:off x="457200" y="1275655"/>
            <a:ext cx="8229600" cy="1155779"/>
          </a:xfrm>
          <a:prstGeom prst="rect">
            <a:avLst/>
          </a:prstGeom>
        </p:spPr>
        <p:txBody>
          <a:bodyPr/>
          <a:lstStyle>
            <a:lvl1pPr algn="l">
              <a:lnSpc>
                <a:spcPts val="2250"/>
              </a:lnSpc>
              <a:defRPr sz="3200" b="1" baseline="0">
                <a:solidFill>
                  <a:srgbClr val="0039A6"/>
                </a:solidFill>
                <a:effectLst/>
                <a:latin typeface="Calibri" pitchFamily="34" charset="0"/>
              </a:defRPr>
            </a:lvl1pPr>
          </a:lstStyle>
          <a:p>
            <a:endParaRPr lang="en-US" dirty="0"/>
          </a:p>
        </p:txBody>
      </p:sp>
      <p:sp>
        <p:nvSpPr>
          <p:cNvPr id="5" name="Subtitle 2"/>
          <p:cNvSpPr>
            <a:spLocks noGrp="1"/>
          </p:cNvSpPr>
          <p:nvPr>
            <p:ph type="subTitle" idx="1"/>
          </p:nvPr>
        </p:nvSpPr>
        <p:spPr>
          <a:xfrm>
            <a:off x="457200" y="2748933"/>
            <a:ext cx="6400800" cy="457200"/>
          </a:xfrm>
          <a:prstGeom prst="rect">
            <a:avLst/>
          </a:prstGeom>
        </p:spPr>
        <p:txBody>
          <a:bodyPr/>
          <a:lstStyle>
            <a:lvl1pPr marL="0" indent="0" algn="l">
              <a:buNone/>
              <a:defRPr sz="2400" b="1" baseline="0">
                <a:solidFill>
                  <a:srgbClr val="0039A6"/>
                </a:solidFill>
                <a:effectLst/>
                <a:latin typeface="Calibri" pitchFamily="34" charset="0"/>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endParaRPr lang="en-US" dirty="0"/>
          </a:p>
        </p:txBody>
      </p:sp>
      <p:sp>
        <p:nvSpPr>
          <p:cNvPr id="9" name="Text Placeholder 8"/>
          <p:cNvSpPr>
            <a:spLocks noGrp="1"/>
          </p:cNvSpPr>
          <p:nvPr>
            <p:ph type="body" sz="quarter" idx="10"/>
          </p:nvPr>
        </p:nvSpPr>
        <p:spPr>
          <a:xfrm>
            <a:off x="457200" y="3835603"/>
            <a:ext cx="6400800" cy="1295400"/>
          </a:xfrm>
          <a:prstGeom prst="rect">
            <a:avLst/>
          </a:prstGeom>
        </p:spPr>
        <p:txBody>
          <a:bodyPr/>
          <a:lstStyle>
            <a:lvl1pPr marL="0" indent="0" algn="l">
              <a:lnSpc>
                <a:spcPts val="1500"/>
              </a:lnSpc>
              <a:buNone/>
              <a:defRPr sz="18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dirty="0"/>
          </a:p>
        </p:txBody>
      </p:sp>
      <p:sp>
        <p:nvSpPr>
          <p:cNvPr id="10" name="TextBox 9"/>
          <p:cNvSpPr txBox="1"/>
          <p:nvPr userDrawn="1"/>
        </p:nvSpPr>
        <p:spPr>
          <a:xfrm>
            <a:off x="344374" y="88284"/>
            <a:ext cx="6903076" cy="369332"/>
          </a:xfrm>
          <a:prstGeom prst="rect">
            <a:avLst/>
          </a:prstGeom>
          <a:noFill/>
        </p:spPr>
        <p:txBody>
          <a:bodyPr wrap="square" rtlCol="0">
            <a:spAutoFit/>
          </a:bodyPr>
          <a:lstStyle/>
          <a:p>
            <a:r>
              <a:rPr lang="en-US" b="1" dirty="0">
                <a:solidFill>
                  <a:schemeClr val="tx2">
                    <a:lumMod val="95000"/>
                  </a:schemeClr>
                </a:solidFill>
                <a:latin typeface="Calibri" panose="020F0502020204030204" pitchFamily="34" charset="0"/>
              </a:rPr>
              <a:t>Centers for Disease Control and Prevention</a:t>
            </a:r>
          </a:p>
        </p:txBody>
      </p:sp>
    </p:spTree>
    <p:extLst>
      <p:ext uri="{BB962C8B-B14F-4D97-AF65-F5344CB8AC3E}">
        <p14:creationId xmlns:p14="http://schemas.microsoft.com/office/powerpoint/2010/main" val="280673956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DATA SLIDE_O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9"/>
            <a:ext cx="8229600" cy="1143000"/>
          </a:xfrm>
          <a:prstGeom prst="rect">
            <a:avLst/>
          </a:prstGeom>
        </p:spPr>
        <p:txBody>
          <a:bodyPr anchor="b" anchorCtr="0"/>
          <a:lstStyle>
            <a:lvl1pPr algn="l">
              <a:lnSpc>
                <a:spcPts val="2250"/>
              </a:lnSpc>
              <a:defRPr sz="3200" b="1" baseline="0">
                <a:solidFill>
                  <a:srgbClr val="0039A6"/>
                </a:solidFill>
                <a:effectLst/>
                <a:latin typeface="Calibri" pitchFamily="34" charset="0"/>
              </a:defRPr>
            </a:lvl1pPr>
          </a:lstStyle>
          <a:p>
            <a:r>
              <a:rPr lang="en-US" dirty="0"/>
              <a:t>Bottom band: OD</a:t>
            </a:r>
          </a:p>
        </p:txBody>
      </p:sp>
      <p:pic>
        <p:nvPicPr>
          <p:cNvPr id="18" name="Picture 17"/>
          <p:cNvPicPr>
            <a:picLocks noChangeAspect="1"/>
          </p:cNvPicPr>
          <p:nvPr userDrawn="1"/>
        </p:nvPicPr>
        <p:blipFill rotWithShape="1">
          <a:blip r:embed="rId2" cstate="email">
            <a:extLst>
              <a:ext uri="{28A0092B-C50C-407E-A947-70E740481C1C}">
                <a14:useLocalDpi xmlns:a14="http://schemas.microsoft.com/office/drawing/2010/main" val="0"/>
              </a:ext>
            </a:extLst>
          </a:blip>
          <a:srcRect t="87742" b="-5052"/>
          <a:stretch/>
        </p:blipFill>
        <p:spPr>
          <a:xfrm>
            <a:off x="6442" y="6690957"/>
            <a:ext cx="9144001" cy="248992"/>
          </a:xfrm>
          <a:prstGeom prst="rect">
            <a:avLst/>
          </a:prstGeom>
        </p:spPr>
      </p:pic>
      <p:sp>
        <p:nvSpPr>
          <p:cNvPr id="5" name="Text Placeholder 7"/>
          <p:cNvSpPr>
            <a:spLocks noGrp="1"/>
          </p:cNvSpPr>
          <p:nvPr>
            <p:ph type="body" sz="quarter" idx="10"/>
          </p:nvPr>
        </p:nvSpPr>
        <p:spPr>
          <a:xfrm>
            <a:off x="457200" y="1545167"/>
            <a:ext cx="8229600" cy="4455584"/>
          </a:xfrm>
          <a:prstGeom prst="rect">
            <a:avLst/>
          </a:prstGeom>
        </p:spPr>
        <p:txBody>
          <a:bodyPr/>
          <a:lstStyle>
            <a:lvl1pPr marL="257168" indent="-257168">
              <a:buClr>
                <a:srgbClr val="005DAA"/>
              </a:buClr>
              <a:buFont typeface="Wingdings" panose="05000000000000000000" pitchFamily="2" charset="2"/>
              <a:buChar char="§"/>
              <a:defRPr sz="2800">
                <a:solidFill>
                  <a:srgbClr val="000000"/>
                </a:solidFill>
              </a:defRPr>
            </a:lvl1pPr>
            <a:lvl2pPr>
              <a:buClr>
                <a:srgbClr val="532E63"/>
              </a:buClr>
              <a:defRPr sz="2400">
                <a:solidFill>
                  <a:srgbClr val="000000"/>
                </a:solidFill>
              </a:defRPr>
            </a:lvl2pPr>
            <a:lvl3pPr>
              <a:buClr>
                <a:srgbClr val="9A3B26"/>
              </a:buClr>
              <a:defRPr sz="2000">
                <a:solidFill>
                  <a:srgbClr val="000000"/>
                </a:solidFill>
              </a:defRPr>
            </a:lvl3pPr>
            <a:lvl4pPr>
              <a:defRPr sz="1500">
                <a:solidFill>
                  <a:schemeClr val="accent4">
                    <a:lumMod val="75000"/>
                  </a:schemeClr>
                </a:solidFill>
              </a:defRPr>
            </a:lvl4pPr>
            <a:lvl5pPr>
              <a:defRPr sz="15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51861307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color_background">
    <p:bg>
      <p:bgPr>
        <a:solidFill>
          <a:srgbClr val="0E66AF">
            <a:alpha val="75000"/>
          </a:srgb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3" y="4467097"/>
            <a:ext cx="8294913" cy="1162051"/>
          </a:xfrm>
          <a:prstGeom prst="rect">
            <a:avLst/>
          </a:prstGeom>
        </p:spPr>
        <p:txBody>
          <a:bodyPr anchor="b"/>
          <a:lstStyle>
            <a:lvl1pPr algn="l">
              <a:defRPr sz="3200" b="1" baseline="0">
                <a:solidFill>
                  <a:schemeClr val="bg2"/>
                </a:solidFill>
                <a:effectLst/>
                <a:latin typeface="Calibri" pitchFamily="34" charset="0"/>
              </a:defRPr>
            </a:lvl1pPr>
          </a:lstStyle>
          <a:p>
            <a:endParaRPr lang="en-US" dirty="0"/>
          </a:p>
        </p:txBody>
      </p:sp>
      <p:sp>
        <p:nvSpPr>
          <p:cNvPr id="5" name="Text Placeholder 2"/>
          <p:cNvSpPr>
            <a:spLocks noGrp="1"/>
          </p:cNvSpPr>
          <p:nvPr>
            <p:ph type="body" idx="1"/>
          </p:nvPr>
        </p:nvSpPr>
        <p:spPr>
          <a:xfrm>
            <a:off x="457201" y="5900928"/>
            <a:ext cx="7772400" cy="568325"/>
          </a:xfrm>
          <a:prstGeom prst="rect">
            <a:avLst/>
          </a:prstGeom>
        </p:spPr>
        <p:txBody>
          <a:bodyPr anchor="b"/>
          <a:lstStyle>
            <a:lvl1pPr marL="0" indent="0" algn="l">
              <a:lnSpc>
                <a:spcPts val="1650"/>
              </a:lnSpc>
              <a:buNone/>
              <a:defRPr sz="2400" baseline="0">
                <a:solidFill>
                  <a:schemeClr val="bg2"/>
                </a:solidFill>
                <a:latin typeface="Calibri" pitchFamily="34" charset="0"/>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endParaRPr lang="en-US" dirty="0"/>
          </a:p>
        </p:txBody>
      </p:sp>
    </p:spTree>
    <p:extLst>
      <p:ext uri="{BB962C8B-B14F-4D97-AF65-F5344CB8AC3E}">
        <p14:creationId xmlns:p14="http://schemas.microsoft.com/office/powerpoint/2010/main" val="412674984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a:t>Click to edit Master title style</a:t>
            </a:r>
            <a:endParaRPr lang="en-US" dirty="0"/>
          </a:p>
        </p:txBody>
      </p:sp>
      <p:sp>
        <p:nvSpPr>
          <p:cNvPr id="6" name="Text Placeholder 5"/>
          <p:cNvSpPr>
            <a:spLocks noGrp="1"/>
          </p:cNvSpPr>
          <p:nvPr>
            <p:ph type="body" sz="quarter" idx="11"/>
          </p:nvPr>
        </p:nvSpPr>
        <p:spPr>
          <a:xfrm>
            <a:off x="2286000" y="6272784"/>
            <a:ext cx="5105400" cy="182880"/>
          </a:xfrm>
          <a:prstGeom prst="rect">
            <a:avLst/>
          </a:prstGeom>
        </p:spPr>
        <p:txBody>
          <a:bodyPr/>
          <a:lstStyle>
            <a:lvl1pPr>
              <a:buNone/>
              <a:defRPr sz="1000" baseline="0">
                <a:solidFill>
                  <a:schemeClr val="bg2"/>
                </a:solidFill>
              </a:defRPr>
            </a:lvl1pPr>
          </a:lstStyle>
          <a:p>
            <a:pPr lvl="0"/>
            <a:r>
              <a:rPr lang="en-US"/>
              <a:t>Click to edit Master text styles</a:t>
            </a:r>
          </a:p>
        </p:txBody>
      </p:sp>
      <p:sp>
        <p:nvSpPr>
          <p:cNvPr id="7" name="Text Placeholder 6"/>
          <p:cNvSpPr>
            <a:spLocks noGrp="1"/>
          </p:cNvSpPr>
          <p:nvPr>
            <p:ph type="body" sz="quarter" idx="12"/>
          </p:nvPr>
        </p:nvSpPr>
        <p:spPr>
          <a:xfrm>
            <a:off x="2286000" y="6464808"/>
            <a:ext cx="5105400" cy="228600"/>
          </a:xfrm>
          <a:prstGeom prst="rect">
            <a:avLst/>
          </a:prstGeom>
        </p:spPr>
        <p:txBody>
          <a:bodyPr/>
          <a:lstStyle>
            <a:lvl1pPr>
              <a:buNone/>
              <a:defRPr sz="1000" baseline="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421684485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28043106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323265512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a:t>Click to edit Master title style</a:t>
            </a:r>
            <a:endParaRPr lang="en-US" dirty="0"/>
          </a:p>
        </p:txBody>
      </p:sp>
    </p:spTree>
    <p:extLst>
      <p:ext uri="{BB962C8B-B14F-4D97-AF65-F5344CB8AC3E}">
        <p14:creationId xmlns:p14="http://schemas.microsoft.com/office/powerpoint/2010/main" val="119640558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8"/>
          <p:cNvSpPr>
            <a:spLocks noGrp="1"/>
          </p:cNvSpPr>
          <p:nvPr>
            <p:ph type="body" sz="quarter" idx="10"/>
          </p:nvPr>
        </p:nvSpPr>
        <p:spPr>
          <a:xfrm>
            <a:off x="457200" y="5791200"/>
            <a:ext cx="6705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140051635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lnSpc>
                <a:spcPts val="3800"/>
              </a:lnSpc>
              <a:defRPr sz="3600" b="1" cap="all" baseline="0">
                <a:solidFill>
                  <a:schemeClr val="tx1"/>
                </a:solidFill>
                <a:effectLst/>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1200955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baseline="0">
                <a:solidFill>
                  <a:schemeClr val="tx1"/>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3575050" y="273051"/>
            <a:ext cx="5111750"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1"/>
            <a:r>
              <a:rPr lang="en-US"/>
              <a:t>Second level</a:t>
            </a:r>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27402559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baseline="0">
                <a:solidFill>
                  <a:schemeClr val="tx1"/>
                </a:solidFill>
                <a:effectLst/>
              </a:defRPr>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56958371"/>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1371600" y="4343400"/>
            <a:ext cx="6400800" cy="292100"/>
          </a:xfrm>
          <a:prstGeom prst="rect">
            <a:avLst/>
          </a:prstGeom>
        </p:spPr>
        <p:txBody>
          <a:bodyPr>
            <a:spAutoFit/>
          </a:bodyPr>
          <a:lstStyle/>
          <a:p>
            <a:pPr fontAlgn="auto">
              <a:spcBef>
                <a:spcPts val="0"/>
              </a:spcBef>
              <a:spcAft>
                <a:spcPts val="0"/>
              </a:spcAft>
              <a:defRPr/>
            </a:pPr>
            <a:r>
              <a:rPr lang="en-US" sz="1300" b="1" dirty="0">
                <a:solidFill>
                  <a:srgbClr val="FFFFFF"/>
                </a:solidFill>
                <a:latin typeface="Myriad Web Pro"/>
              </a:rPr>
              <a:t>For more information please contact Centers for Disease Control and Prevention</a:t>
            </a:r>
          </a:p>
        </p:txBody>
      </p:sp>
      <p:sp>
        <p:nvSpPr>
          <p:cNvPr id="6" name="Rectangle 5"/>
          <p:cNvSpPr/>
          <p:nvPr userDrawn="1"/>
        </p:nvSpPr>
        <p:spPr>
          <a:xfrm>
            <a:off x="1371600" y="4705350"/>
            <a:ext cx="5943600" cy="647700"/>
          </a:xfrm>
          <a:prstGeom prst="rect">
            <a:avLst/>
          </a:prstGeom>
        </p:spPr>
        <p:txBody>
          <a:bodyPr>
            <a:spAutoFit/>
          </a:bodyPr>
          <a:lstStyle/>
          <a:p>
            <a:pPr fontAlgn="auto">
              <a:spcBef>
                <a:spcPts val="0"/>
              </a:spcBef>
              <a:spcAft>
                <a:spcPts val="0"/>
              </a:spcAft>
              <a:defRPr/>
            </a:pPr>
            <a:r>
              <a:rPr lang="en-US" sz="1200" dirty="0">
                <a:solidFill>
                  <a:srgbClr val="FFFFFF"/>
                </a:solidFill>
                <a:latin typeface="Myriad Web Pro"/>
              </a:rPr>
              <a:t>1600 Clifton Road NE, Atlanta, GA 30333</a:t>
            </a:r>
          </a:p>
          <a:p>
            <a:pPr fontAlgn="auto">
              <a:spcBef>
                <a:spcPts val="0"/>
              </a:spcBef>
              <a:spcAft>
                <a:spcPts val="0"/>
              </a:spcAft>
              <a:defRPr/>
            </a:pPr>
            <a:r>
              <a:rPr lang="en-US" sz="1200" dirty="0">
                <a:solidFill>
                  <a:srgbClr val="FFFFFF"/>
                </a:solidFill>
                <a:latin typeface="Myriad Web Pro"/>
              </a:rPr>
              <a:t>Telephone, 1-800-CDC-INFO (232-4636)/TTY: 1-888-232-6348</a:t>
            </a:r>
          </a:p>
          <a:p>
            <a:pPr fontAlgn="auto">
              <a:spcBef>
                <a:spcPts val="0"/>
              </a:spcBef>
              <a:spcAft>
                <a:spcPts val="0"/>
              </a:spcAft>
              <a:defRPr/>
            </a:pPr>
            <a:r>
              <a:rPr lang="en-US" sz="1200" dirty="0">
                <a:solidFill>
                  <a:srgbClr val="FFFFFF"/>
                </a:solidFill>
                <a:latin typeface="Myriad Web Pro"/>
              </a:rPr>
              <a:t>E-mail: cdcinfo@cdc.gov 	Web: www.cdc.gov</a:t>
            </a:r>
          </a:p>
        </p:txBody>
      </p:sp>
      <p:sp>
        <p:nvSpPr>
          <p:cNvPr id="7" name="Rectangle 6"/>
          <p:cNvSpPr/>
          <p:nvPr userDrawn="1"/>
        </p:nvSpPr>
        <p:spPr>
          <a:xfrm>
            <a:off x="1371600" y="5421313"/>
            <a:ext cx="5943600" cy="369887"/>
          </a:xfrm>
          <a:prstGeom prst="rect">
            <a:avLst/>
          </a:prstGeom>
        </p:spPr>
        <p:txBody>
          <a:bodyPr>
            <a:spAutoFit/>
          </a:bodyPr>
          <a:lstStyle/>
          <a:p>
            <a:pPr fontAlgn="auto">
              <a:spcBef>
                <a:spcPts val="0"/>
              </a:spcBef>
              <a:spcAft>
                <a:spcPts val="0"/>
              </a:spcAft>
              <a:defRPr/>
            </a:pPr>
            <a:r>
              <a:rPr lang="en-US" sz="900" dirty="0">
                <a:solidFill>
                  <a:srgbClr val="FFFFFF"/>
                </a:solidFill>
                <a:latin typeface="Myriad Web Pro"/>
              </a:rPr>
              <a:t>The findings and conclusions in this report are those of the authors and do not necessarily represent the official position of the Centers for Disease Control and Prevention.</a:t>
            </a:r>
          </a:p>
        </p:txBody>
      </p:sp>
      <p:sp>
        <p:nvSpPr>
          <p:cNvPr id="3" name="Subtitle 2"/>
          <p:cNvSpPr>
            <a:spLocks noGrp="1"/>
          </p:cNvSpPr>
          <p:nvPr>
            <p:ph type="subTitle" idx="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ext Placeholder 5"/>
          <p:cNvSpPr>
            <a:spLocks noGrp="1"/>
          </p:cNvSpPr>
          <p:nvPr>
            <p:ph type="body" sz="quarter" idx="11"/>
          </p:nvPr>
        </p:nvSpPr>
        <p:spPr>
          <a:xfrm>
            <a:off x="2286000" y="6272784"/>
            <a:ext cx="5105400" cy="182880"/>
          </a:xfrm>
          <a:prstGeom prst="rect">
            <a:avLst/>
          </a:prstGeom>
        </p:spPr>
        <p:txBody>
          <a:bodyPr/>
          <a:lstStyle>
            <a:lvl1pPr>
              <a:buNone/>
              <a:defRPr sz="1000" baseline="0">
                <a:solidFill>
                  <a:schemeClr val="bg2"/>
                </a:solidFill>
              </a:defRPr>
            </a:lvl1pPr>
          </a:lstStyle>
          <a:p>
            <a:pPr lvl="0"/>
            <a:r>
              <a:rPr lang="en-US"/>
              <a:t>Click to edit Master text styles</a:t>
            </a:r>
          </a:p>
        </p:txBody>
      </p:sp>
      <p:sp>
        <p:nvSpPr>
          <p:cNvPr id="12" name="Text Placeholder 6"/>
          <p:cNvSpPr>
            <a:spLocks noGrp="1"/>
          </p:cNvSpPr>
          <p:nvPr>
            <p:ph type="body" sz="quarter" idx="12"/>
          </p:nvPr>
        </p:nvSpPr>
        <p:spPr>
          <a:xfrm>
            <a:off x="2286000" y="6464808"/>
            <a:ext cx="5105400" cy="228600"/>
          </a:xfrm>
          <a:prstGeom prst="rect">
            <a:avLst/>
          </a:prstGeom>
        </p:spPr>
        <p:txBody>
          <a:bodyPr/>
          <a:lstStyle>
            <a:lvl1pPr>
              <a:buNone/>
              <a:defRPr sz="1000" baseline="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247904763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457200"/>
            <a:ext cx="6400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18288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1666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40100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pic>
        <p:nvPicPr>
          <p:cNvPr id="4" name="Picture 9" descr="&quot;"/>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175" y="11113"/>
            <a:ext cx="9136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
          <p:cNvSpPr txBox="1">
            <a:spLocks noChangeArrowheads="1"/>
          </p:cNvSpPr>
          <p:nvPr userDrawn="1"/>
        </p:nvSpPr>
        <p:spPr bwMode="auto">
          <a:xfrm>
            <a:off x="6248400" y="5895975"/>
            <a:ext cx="2895600" cy="276225"/>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200" dirty="0">
                <a:solidFill>
                  <a:srgbClr val="0F56DC"/>
                </a:solidFill>
              </a:rPr>
              <a:t>Virtual Tabletop Exercise (VTTX)</a:t>
            </a:r>
          </a:p>
        </p:txBody>
      </p:sp>
      <p:sp>
        <p:nvSpPr>
          <p:cNvPr id="6" name="Line 9"/>
          <p:cNvSpPr>
            <a:spLocks noChangeShapeType="1"/>
          </p:cNvSpPr>
          <p:nvPr userDrawn="1"/>
        </p:nvSpPr>
        <p:spPr bwMode="auto">
          <a:xfrm>
            <a:off x="533400" y="1066800"/>
            <a:ext cx="8001000" cy="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dirty="0">
              <a:solidFill>
                <a:srgbClr val="FFC000"/>
              </a:solidFill>
            </a:endParaRPr>
          </a:p>
        </p:txBody>
      </p:sp>
      <p:sp>
        <p:nvSpPr>
          <p:cNvPr id="2" name="Title 1"/>
          <p:cNvSpPr>
            <a:spLocks noGrp="1"/>
          </p:cNvSpPr>
          <p:nvPr>
            <p:ph type="title"/>
          </p:nvPr>
        </p:nvSpPr>
        <p:spPr>
          <a:xfrm>
            <a:off x="228600" y="228600"/>
            <a:ext cx="8686800" cy="762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228600" y="1219200"/>
            <a:ext cx="8686800" cy="4724400"/>
          </a:xfrm>
          <a:prstGeom prst="rect">
            <a:avLst/>
          </a:prstGeom>
        </p:spPr>
        <p:txBody>
          <a:bodyPr/>
          <a:lstStyle/>
          <a:p>
            <a:pPr lvl="0"/>
            <a:endParaRPr lang="en-US" noProof="0" dirty="0"/>
          </a:p>
        </p:txBody>
      </p:sp>
      <p:sp>
        <p:nvSpPr>
          <p:cNvPr id="7" name="Rectangle 4"/>
          <p:cNvSpPr>
            <a:spLocks noGrp="1" noChangeArrowheads="1"/>
          </p:cNvSpPr>
          <p:nvPr>
            <p:ph type="dt" sz="half" idx="10"/>
          </p:nvPr>
        </p:nvSpPr>
        <p:spPr>
          <a:xfrm>
            <a:off x="6172200" y="6229350"/>
            <a:ext cx="2133600" cy="476250"/>
          </a:xfrm>
          <a:prstGeom prst="rect">
            <a:avLst/>
          </a:prstGeom>
        </p:spPr>
        <p:txBody>
          <a:bodyPr/>
          <a:lstStyle>
            <a:lvl1pPr>
              <a:defRPr/>
            </a:lvl1pPr>
          </a:lstStyle>
          <a:p>
            <a:pPr>
              <a:defRPr/>
            </a:pPr>
            <a:fld id="{BDE9103D-B8DA-4A15-820F-5D1F766D7013}" type="datetime1">
              <a:rPr lang="en-US">
                <a:solidFill>
                  <a:srgbClr val="FFC000"/>
                </a:solidFill>
              </a:rPr>
              <a:pPr>
                <a:defRPr/>
              </a:pPr>
              <a:t>3/11/2021</a:t>
            </a:fld>
            <a:endParaRPr lang="en-US" dirty="0">
              <a:solidFill>
                <a:srgbClr val="FFC000"/>
              </a:solidFill>
            </a:endParaRPr>
          </a:p>
        </p:txBody>
      </p:sp>
      <p:sp>
        <p:nvSpPr>
          <p:cNvPr id="8" name="Rectangle 5"/>
          <p:cNvSpPr>
            <a:spLocks noGrp="1" noChangeArrowheads="1"/>
          </p:cNvSpPr>
          <p:nvPr>
            <p:ph type="ftr" sz="quarter" idx="11"/>
          </p:nvPr>
        </p:nvSpPr>
        <p:spPr>
          <a:xfrm>
            <a:off x="2209800" y="6229350"/>
            <a:ext cx="3810000" cy="476250"/>
          </a:xfrm>
          <a:prstGeom prst="rect">
            <a:avLst/>
          </a:prstGeom>
        </p:spPr>
        <p:txBody>
          <a:bodyPr/>
          <a:lstStyle>
            <a:lvl1pPr>
              <a:defRPr/>
            </a:lvl1pPr>
          </a:lstStyle>
          <a:p>
            <a:pPr>
              <a:defRPr/>
            </a:pPr>
            <a:endParaRPr lang="en-US" dirty="0">
              <a:solidFill>
                <a:srgbClr val="FFC000"/>
              </a:solidFill>
            </a:endParaRPr>
          </a:p>
        </p:txBody>
      </p:sp>
      <p:sp>
        <p:nvSpPr>
          <p:cNvPr id="9" name="Rectangle 6"/>
          <p:cNvSpPr>
            <a:spLocks noGrp="1" noChangeArrowheads="1"/>
          </p:cNvSpPr>
          <p:nvPr>
            <p:ph type="sldNum" sz="quarter" idx="12"/>
          </p:nvPr>
        </p:nvSpPr>
        <p:spPr>
          <a:xfrm>
            <a:off x="8382000" y="6400800"/>
            <a:ext cx="457200" cy="304800"/>
          </a:xfrm>
          <a:prstGeom prst="rect">
            <a:avLst/>
          </a:prstGeom>
        </p:spPr>
        <p:txBody>
          <a:bodyPr/>
          <a:lstStyle>
            <a:lvl1pPr>
              <a:defRPr/>
            </a:lvl1pPr>
          </a:lstStyle>
          <a:p>
            <a:pPr>
              <a:defRPr/>
            </a:pPr>
            <a:fld id="{3DC63788-3CB4-4EF9-837A-9B1F380CC12B}" type="slidenum">
              <a:rPr lang="en-US">
                <a:solidFill>
                  <a:srgbClr val="FFC000"/>
                </a:solidFill>
              </a:rPr>
              <a:pPr>
                <a:defRPr/>
              </a:pPr>
              <a:t>‹#›</a:t>
            </a:fld>
            <a:endParaRPr lang="en-US" dirty="0">
              <a:solidFill>
                <a:srgbClr val="FFC000"/>
              </a:solidFill>
            </a:endParaRPr>
          </a:p>
        </p:txBody>
      </p:sp>
    </p:spTree>
    <p:extLst>
      <p:ext uri="{BB962C8B-B14F-4D97-AF65-F5344CB8AC3E}">
        <p14:creationId xmlns:p14="http://schemas.microsoft.com/office/powerpoint/2010/main" val="40199705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a:t>Click to edit Master title style</a:t>
            </a:r>
            <a:endParaRPr lang="en-US" dirty="0"/>
          </a:p>
        </p:txBody>
      </p:sp>
      <p:sp>
        <p:nvSpPr>
          <p:cNvPr id="6" name="Text Placeholder 5"/>
          <p:cNvSpPr>
            <a:spLocks noGrp="1"/>
          </p:cNvSpPr>
          <p:nvPr>
            <p:ph type="body" sz="quarter" idx="11"/>
          </p:nvPr>
        </p:nvSpPr>
        <p:spPr>
          <a:xfrm>
            <a:off x="2286000" y="6272784"/>
            <a:ext cx="5105400" cy="182880"/>
          </a:xfrm>
          <a:prstGeom prst="rect">
            <a:avLst/>
          </a:prstGeom>
        </p:spPr>
        <p:txBody>
          <a:bodyPr/>
          <a:lstStyle>
            <a:lvl1pPr>
              <a:buNone/>
              <a:defRPr sz="1000" baseline="0">
                <a:solidFill>
                  <a:schemeClr val="bg2"/>
                </a:solidFill>
              </a:defRPr>
            </a:lvl1pPr>
          </a:lstStyle>
          <a:p>
            <a:pPr lvl="0"/>
            <a:r>
              <a:rPr lang="en-US"/>
              <a:t>Click to edit Master text styles</a:t>
            </a:r>
          </a:p>
        </p:txBody>
      </p:sp>
      <p:sp>
        <p:nvSpPr>
          <p:cNvPr id="7" name="Text Placeholder 6"/>
          <p:cNvSpPr>
            <a:spLocks noGrp="1"/>
          </p:cNvSpPr>
          <p:nvPr>
            <p:ph type="body" sz="quarter" idx="12"/>
          </p:nvPr>
        </p:nvSpPr>
        <p:spPr>
          <a:xfrm>
            <a:off x="2286000" y="6464808"/>
            <a:ext cx="5105400" cy="228600"/>
          </a:xfrm>
          <a:prstGeom prst="rect">
            <a:avLst/>
          </a:prstGeom>
        </p:spPr>
        <p:txBody>
          <a:bodyPr/>
          <a:lstStyle>
            <a:lvl1pPr>
              <a:buNone/>
              <a:defRPr sz="1000" baseline="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364645322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2657854399"/>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106764812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a:t>Click to edit Master title style</a:t>
            </a:r>
            <a:endParaRPr lang="en-US" dirty="0"/>
          </a:p>
        </p:txBody>
      </p:sp>
    </p:spTree>
    <p:extLst>
      <p:ext uri="{BB962C8B-B14F-4D97-AF65-F5344CB8AC3E}">
        <p14:creationId xmlns:p14="http://schemas.microsoft.com/office/powerpoint/2010/main" val="21968755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8"/>
          <p:cNvSpPr>
            <a:spLocks noGrp="1"/>
          </p:cNvSpPr>
          <p:nvPr>
            <p:ph type="body" sz="quarter" idx="10"/>
          </p:nvPr>
        </p:nvSpPr>
        <p:spPr>
          <a:xfrm>
            <a:off x="457200" y="5791200"/>
            <a:ext cx="6705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405310549"/>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lnSpc>
                <a:spcPts val="3800"/>
              </a:lnSpc>
              <a:defRPr sz="3600" b="1" cap="all" baseline="0">
                <a:solidFill>
                  <a:schemeClr val="tx1"/>
                </a:solidFill>
                <a:effectLst/>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61100406"/>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baseline="0">
                <a:solidFill>
                  <a:schemeClr val="tx1"/>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3575050" y="273051"/>
            <a:ext cx="5111750"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1"/>
            <a:r>
              <a:rPr lang="en-US"/>
              <a:t>Second level</a:t>
            </a:r>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4764890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a:t>Click to edit Master title style</a:t>
            </a:r>
            <a:endParaRPr lang="en-US" dirty="0"/>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baseline="0">
                <a:solidFill>
                  <a:schemeClr val="tx1"/>
                </a:solidFill>
                <a:effectLst/>
              </a:defRPr>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8948387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1371600" y="4343400"/>
            <a:ext cx="6400800" cy="292100"/>
          </a:xfrm>
          <a:prstGeom prst="rect">
            <a:avLst/>
          </a:prstGeom>
        </p:spPr>
        <p:txBody>
          <a:bodyPr>
            <a:spAutoFit/>
          </a:bodyPr>
          <a:lstStyle/>
          <a:p>
            <a:pPr fontAlgn="auto">
              <a:spcBef>
                <a:spcPts val="0"/>
              </a:spcBef>
              <a:spcAft>
                <a:spcPts val="0"/>
              </a:spcAft>
              <a:defRPr/>
            </a:pPr>
            <a:r>
              <a:rPr lang="en-US" sz="1300" b="1" dirty="0">
                <a:solidFill>
                  <a:srgbClr val="FFFFFF"/>
                </a:solidFill>
                <a:latin typeface="Myriad Web Pro"/>
              </a:rPr>
              <a:t>For more information please contact Centers for Disease Control and Prevention</a:t>
            </a:r>
          </a:p>
        </p:txBody>
      </p:sp>
      <p:sp>
        <p:nvSpPr>
          <p:cNvPr id="6" name="Rectangle 5"/>
          <p:cNvSpPr/>
          <p:nvPr userDrawn="1"/>
        </p:nvSpPr>
        <p:spPr>
          <a:xfrm>
            <a:off x="1371600" y="4705350"/>
            <a:ext cx="5943600" cy="647700"/>
          </a:xfrm>
          <a:prstGeom prst="rect">
            <a:avLst/>
          </a:prstGeom>
        </p:spPr>
        <p:txBody>
          <a:bodyPr>
            <a:spAutoFit/>
          </a:bodyPr>
          <a:lstStyle/>
          <a:p>
            <a:pPr fontAlgn="auto">
              <a:spcBef>
                <a:spcPts val="0"/>
              </a:spcBef>
              <a:spcAft>
                <a:spcPts val="0"/>
              </a:spcAft>
              <a:defRPr/>
            </a:pPr>
            <a:r>
              <a:rPr lang="en-US" sz="1200" dirty="0">
                <a:solidFill>
                  <a:srgbClr val="FFFFFF"/>
                </a:solidFill>
                <a:latin typeface="Myriad Web Pro"/>
              </a:rPr>
              <a:t>1600 Clifton Road NE, Atlanta, GA 30333</a:t>
            </a:r>
          </a:p>
          <a:p>
            <a:pPr fontAlgn="auto">
              <a:spcBef>
                <a:spcPts val="0"/>
              </a:spcBef>
              <a:spcAft>
                <a:spcPts val="0"/>
              </a:spcAft>
              <a:defRPr/>
            </a:pPr>
            <a:r>
              <a:rPr lang="en-US" sz="1200" dirty="0">
                <a:solidFill>
                  <a:srgbClr val="FFFFFF"/>
                </a:solidFill>
                <a:latin typeface="Myriad Web Pro"/>
              </a:rPr>
              <a:t>Telephone, 1-800-CDC-INFO (232-4636)/TTY: 1-888-232-6348</a:t>
            </a:r>
          </a:p>
          <a:p>
            <a:pPr fontAlgn="auto">
              <a:spcBef>
                <a:spcPts val="0"/>
              </a:spcBef>
              <a:spcAft>
                <a:spcPts val="0"/>
              </a:spcAft>
              <a:defRPr/>
            </a:pPr>
            <a:r>
              <a:rPr lang="en-US" sz="1200" dirty="0">
                <a:solidFill>
                  <a:srgbClr val="FFFFFF"/>
                </a:solidFill>
                <a:latin typeface="Myriad Web Pro"/>
              </a:rPr>
              <a:t>E-mail: cdcinfo@cdc.gov 	Web: www.cdc.gov</a:t>
            </a:r>
          </a:p>
        </p:txBody>
      </p:sp>
      <p:sp>
        <p:nvSpPr>
          <p:cNvPr id="7" name="Rectangle 6"/>
          <p:cNvSpPr/>
          <p:nvPr userDrawn="1"/>
        </p:nvSpPr>
        <p:spPr>
          <a:xfrm>
            <a:off x="1371600" y="5421313"/>
            <a:ext cx="5943600" cy="369887"/>
          </a:xfrm>
          <a:prstGeom prst="rect">
            <a:avLst/>
          </a:prstGeom>
        </p:spPr>
        <p:txBody>
          <a:bodyPr>
            <a:spAutoFit/>
          </a:bodyPr>
          <a:lstStyle/>
          <a:p>
            <a:pPr fontAlgn="auto">
              <a:spcBef>
                <a:spcPts val="0"/>
              </a:spcBef>
              <a:spcAft>
                <a:spcPts val="0"/>
              </a:spcAft>
              <a:defRPr/>
            </a:pPr>
            <a:r>
              <a:rPr lang="en-US" sz="900" dirty="0">
                <a:solidFill>
                  <a:srgbClr val="FFFFFF"/>
                </a:solidFill>
                <a:latin typeface="Myriad Web Pro"/>
              </a:rPr>
              <a:t>The findings and conclusions in this report are those of the authors and do not necessarily represent the official position of the Centers for Disease Control and Prevention.</a:t>
            </a:r>
          </a:p>
        </p:txBody>
      </p:sp>
      <p:sp>
        <p:nvSpPr>
          <p:cNvPr id="3" name="Subtitle 2"/>
          <p:cNvSpPr>
            <a:spLocks noGrp="1"/>
          </p:cNvSpPr>
          <p:nvPr>
            <p:ph type="subTitle" idx="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ext Placeholder 5"/>
          <p:cNvSpPr>
            <a:spLocks noGrp="1"/>
          </p:cNvSpPr>
          <p:nvPr>
            <p:ph type="body" sz="quarter" idx="11"/>
          </p:nvPr>
        </p:nvSpPr>
        <p:spPr>
          <a:xfrm>
            <a:off x="2286000" y="6272784"/>
            <a:ext cx="5105400" cy="182880"/>
          </a:xfrm>
          <a:prstGeom prst="rect">
            <a:avLst/>
          </a:prstGeom>
        </p:spPr>
        <p:txBody>
          <a:bodyPr/>
          <a:lstStyle>
            <a:lvl1pPr>
              <a:buNone/>
              <a:defRPr sz="1000" baseline="0">
                <a:solidFill>
                  <a:schemeClr val="bg2"/>
                </a:solidFill>
              </a:defRPr>
            </a:lvl1pPr>
          </a:lstStyle>
          <a:p>
            <a:pPr lvl="0"/>
            <a:r>
              <a:rPr lang="en-US"/>
              <a:t>Click to edit Master text styles</a:t>
            </a:r>
          </a:p>
        </p:txBody>
      </p:sp>
      <p:sp>
        <p:nvSpPr>
          <p:cNvPr id="12" name="Text Placeholder 6"/>
          <p:cNvSpPr>
            <a:spLocks noGrp="1"/>
          </p:cNvSpPr>
          <p:nvPr>
            <p:ph type="body" sz="quarter" idx="12"/>
          </p:nvPr>
        </p:nvSpPr>
        <p:spPr>
          <a:xfrm>
            <a:off x="2286000" y="6464808"/>
            <a:ext cx="5105400" cy="228600"/>
          </a:xfrm>
          <a:prstGeom prst="rect">
            <a:avLst/>
          </a:prstGeom>
        </p:spPr>
        <p:txBody>
          <a:bodyPr/>
          <a:lstStyle>
            <a:lvl1pPr>
              <a:buNone/>
              <a:defRPr sz="1000" baseline="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362694413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457200"/>
            <a:ext cx="6400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18288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95106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161558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pic>
        <p:nvPicPr>
          <p:cNvPr id="4" name="Picture 9" descr="&quot;"/>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175" y="11113"/>
            <a:ext cx="9136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
          <p:cNvSpPr txBox="1">
            <a:spLocks noChangeArrowheads="1"/>
          </p:cNvSpPr>
          <p:nvPr userDrawn="1"/>
        </p:nvSpPr>
        <p:spPr bwMode="auto">
          <a:xfrm>
            <a:off x="6248400" y="5895975"/>
            <a:ext cx="2895600" cy="276225"/>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defRPr/>
            </a:pPr>
            <a:r>
              <a:rPr lang="en-US" sz="1200" dirty="0">
                <a:solidFill>
                  <a:srgbClr val="0F56DC"/>
                </a:solidFill>
              </a:rPr>
              <a:t>Virtual Tabletop Exercise (VTTX)</a:t>
            </a:r>
          </a:p>
        </p:txBody>
      </p:sp>
      <p:sp>
        <p:nvSpPr>
          <p:cNvPr id="6" name="Line 9"/>
          <p:cNvSpPr>
            <a:spLocks noChangeShapeType="1"/>
          </p:cNvSpPr>
          <p:nvPr userDrawn="1"/>
        </p:nvSpPr>
        <p:spPr bwMode="auto">
          <a:xfrm>
            <a:off x="533400" y="1066800"/>
            <a:ext cx="8001000" cy="0"/>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a:lstStyle/>
          <a:p>
            <a:endParaRPr lang="en-US" dirty="0">
              <a:solidFill>
                <a:srgbClr val="FFC000"/>
              </a:solidFill>
            </a:endParaRPr>
          </a:p>
        </p:txBody>
      </p:sp>
      <p:sp>
        <p:nvSpPr>
          <p:cNvPr id="2" name="Title 1"/>
          <p:cNvSpPr>
            <a:spLocks noGrp="1"/>
          </p:cNvSpPr>
          <p:nvPr>
            <p:ph type="title"/>
          </p:nvPr>
        </p:nvSpPr>
        <p:spPr>
          <a:xfrm>
            <a:off x="228600" y="228600"/>
            <a:ext cx="8686800" cy="762000"/>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228600" y="1219200"/>
            <a:ext cx="8686800" cy="4724400"/>
          </a:xfrm>
          <a:prstGeom prst="rect">
            <a:avLst/>
          </a:prstGeom>
        </p:spPr>
        <p:txBody>
          <a:bodyPr/>
          <a:lstStyle/>
          <a:p>
            <a:pPr lvl="0"/>
            <a:endParaRPr lang="en-US" noProof="0" dirty="0"/>
          </a:p>
        </p:txBody>
      </p:sp>
      <p:sp>
        <p:nvSpPr>
          <p:cNvPr id="7" name="Rectangle 4"/>
          <p:cNvSpPr>
            <a:spLocks noGrp="1" noChangeArrowheads="1"/>
          </p:cNvSpPr>
          <p:nvPr>
            <p:ph type="dt" sz="half" idx="10"/>
          </p:nvPr>
        </p:nvSpPr>
        <p:spPr>
          <a:xfrm>
            <a:off x="6172200" y="6229350"/>
            <a:ext cx="2133600" cy="476250"/>
          </a:xfrm>
          <a:prstGeom prst="rect">
            <a:avLst/>
          </a:prstGeom>
        </p:spPr>
        <p:txBody>
          <a:bodyPr/>
          <a:lstStyle>
            <a:lvl1pPr>
              <a:defRPr/>
            </a:lvl1pPr>
          </a:lstStyle>
          <a:p>
            <a:pPr>
              <a:defRPr/>
            </a:pPr>
            <a:fld id="{BDE9103D-B8DA-4A15-820F-5D1F766D7013}" type="datetime1">
              <a:rPr lang="en-US">
                <a:solidFill>
                  <a:srgbClr val="FFC000"/>
                </a:solidFill>
              </a:rPr>
              <a:pPr>
                <a:defRPr/>
              </a:pPr>
              <a:t>3/11/2021</a:t>
            </a:fld>
            <a:endParaRPr lang="en-US" dirty="0">
              <a:solidFill>
                <a:srgbClr val="FFC000"/>
              </a:solidFill>
            </a:endParaRPr>
          </a:p>
        </p:txBody>
      </p:sp>
      <p:sp>
        <p:nvSpPr>
          <p:cNvPr id="8" name="Rectangle 5"/>
          <p:cNvSpPr>
            <a:spLocks noGrp="1" noChangeArrowheads="1"/>
          </p:cNvSpPr>
          <p:nvPr>
            <p:ph type="ftr" sz="quarter" idx="11"/>
          </p:nvPr>
        </p:nvSpPr>
        <p:spPr>
          <a:xfrm>
            <a:off x="2209800" y="6229350"/>
            <a:ext cx="3810000" cy="476250"/>
          </a:xfrm>
          <a:prstGeom prst="rect">
            <a:avLst/>
          </a:prstGeom>
        </p:spPr>
        <p:txBody>
          <a:bodyPr/>
          <a:lstStyle>
            <a:lvl1pPr>
              <a:defRPr/>
            </a:lvl1pPr>
          </a:lstStyle>
          <a:p>
            <a:pPr>
              <a:defRPr/>
            </a:pPr>
            <a:endParaRPr lang="en-US" dirty="0">
              <a:solidFill>
                <a:srgbClr val="FFC000"/>
              </a:solidFill>
            </a:endParaRPr>
          </a:p>
        </p:txBody>
      </p:sp>
      <p:sp>
        <p:nvSpPr>
          <p:cNvPr id="9" name="Rectangle 6"/>
          <p:cNvSpPr>
            <a:spLocks noGrp="1" noChangeArrowheads="1"/>
          </p:cNvSpPr>
          <p:nvPr>
            <p:ph type="sldNum" sz="quarter" idx="12"/>
          </p:nvPr>
        </p:nvSpPr>
        <p:spPr>
          <a:xfrm>
            <a:off x="8382000" y="6400800"/>
            <a:ext cx="457200" cy="304800"/>
          </a:xfrm>
          <a:prstGeom prst="rect">
            <a:avLst/>
          </a:prstGeom>
        </p:spPr>
        <p:txBody>
          <a:bodyPr/>
          <a:lstStyle>
            <a:lvl1pPr>
              <a:defRPr/>
            </a:lvl1pPr>
          </a:lstStyle>
          <a:p>
            <a:pPr>
              <a:defRPr/>
            </a:pPr>
            <a:fld id="{3DC63788-3CB4-4EF9-837A-9B1F380CC12B}" type="slidenum">
              <a:rPr lang="en-US">
                <a:solidFill>
                  <a:srgbClr val="FFC000"/>
                </a:solidFill>
              </a:rPr>
              <a:pPr>
                <a:defRPr/>
              </a:pPr>
              <a:t>‹#›</a:t>
            </a:fld>
            <a:endParaRPr lang="en-US" dirty="0">
              <a:solidFill>
                <a:srgbClr val="FFC000"/>
              </a:solidFill>
            </a:endParaRPr>
          </a:p>
        </p:txBody>
      </p:sp>
    </p:spTree>
    <p:extLst>
      <p:ext uri="{BB962C8B-B14F-4D97-AF65-F5344CB8AC3E}">
        <p14:creationId xmlns:p14="http://schemas.microsoft.com/office/powerpoint/2010/main" val="37704682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DATA SLIDE_O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9"/>
            <a:ext cx="8229600" cy="1143000"/>
          </a:xfrm>
          <a:prstGeom prst="rect">
            <a:avLst/>
          </a:prstGeom>
        </p:spPr>
        <p:txBody>
          <a:bodyPr anchor="b" anchorCtr="0"/>
          <a:lstStyle>
            <a:lvl1pPr algn="l">
              <a:lnSpc>
                <a:spcPts val="2250"/>
              </a:lnSpc>
              <a:defRPr sz="3200" b="1" baseline="0">
                <a:solidFill>
                  <a:srgbClr val="0039A6"/>
                </a:solidFill>
                <a:effectLst/>
                <a:latin typeface="Calibri" pitchFamily="34" charset="0"/>
              </a:defRPr>
            </a:lvl1pPr>
          </a:lstStyle>
          <a:p>
            <a:r>
              <a:rPr lang="en-US" dirty="0"/>
              <a:t>Bottom band: OD</a:t>
            </a:r>
          </a:p>
        </p:txBody>
      </p:sp>
      <p:pic>
        <p:nvPicPr>
          <p:cNvPr id="18" name="Picture 17"/>
          <p:cNvPicPr>
            <a:picLocks noChangeAspect="1"/>
          </p:cNvPicPr>
          <p:nvPr userDrawn="1"/>
        </p:nvPicPr>
        <p:blipFill rotWithShape="1">
          <a:blip r:embed="rId2" cstate="email">
            <a:extLst>
              <a:ext uri="{28A0092B-C50C-407E-A947-70E740481C1C}">
                <a14:useLocalDpi xmlns:a14="http://schemas.microsoft.com/office/drawing/2010/main" val="0"/>
              </a:ext>
            </a:extLst>
          </a:blip>
          <a:srcRect t="87742" b="-5052"/>
          <a:stretch/>
        </p:blipFill>
        <p:spPr>
          <a:xfrm>
            <a:off x="6442" y="6690957"/>
            <a:ext cx="9144001" cy="248992"/>
          </a:xfrm>
          <a:prstGeom prst="rect">
            <a:avLst/>
          </a:prstGeom>
        </p:spPr>
      </p:pic>
      <p:sp>
        <p:nvSpPr>
          <p:cNvPr id="5" name="Text Placeholder 7"/>
          <p:cNvSpPr>
            <a:spLocks noGrp="1"/>
          </p:cNvSpPr>
          <p:nvPr>
            <p:ph type="body" sz="quarter" idx="10"/>
          </p:nvPr>
        </p:nvSpPr>
        <p:spPr>
          <a:xfrm>
            <a:off x="457200" y="1545167"/>
            <a:ext cx="8229600" cy="4455584"/>
          </a:xfrm>
        </p:spPr>
        <p:txBody>
          <a:bodyPr/>
          <a:lstStyle>
            <a:lvl1pPr marL="257168" indent="-257168">
              <a:buClr>
                <a:srgbClr val="005DAA"/>
              </a:buClr>
              <a:buFont typeface="Wingdings" panose="05000000000000000000" pitchFamily="2" charset="2"/>
              <a:buChar char="§"/>
              <a:defRPr sz="2800">
                <a:solidFill>
                  <a:srgbClr val="000000"/>
                </a:solidFill>
              </a:defRPr>
            </a:lvl1pPr>
            <a:lvl2pPr>
              <a:buClr>
                <a:srgbClr val="532E63"/>
              </a:buClr>
              <a:defRPr sz="2400">
                <a:solidFill>
                  <a:srgbClr val="000000"/>
                </a:solidFill>
              </a:defRPr>
            </a:lvl2pPr>
            <a:lvl3pPr>
              <a:buClr>
                <a:srgbClr val="9A3B26"/>
              </a:buClr>
              <a:defRPr sz="2000">
                <a:solidFill>
                  <a:srgbClr val="000000"/>
                </a:solidFill>
              </a:defRPr>
            </a:lvl3pPr>
            <a:lvl4pPr>
              <a:defRPr sz="1500">
                <a:solidFill>
                  <a:schemeClr val="accent4">
                    <a:lumMod val="75000"/>
                  </a:schemeClr>
                </a:solidFill>
              </a:defRPr>
            </a:lvl4pPr>
            <a:lvl5pPr>
              <a:defRPr sz="1500">
                <a:solidFill>
                  <a:schemeClr val="accent4">
                    <a:lumMod val="75000"/>
                  </a:schemeClr>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207168316"/>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a:t>Click to edit Master title style</a:t>
            </a:r>
            <a:endParaRPr lang="en-US" dirty="0"/>
          </a:p>
        </p:txBody>
      </p:sp>
      <p:sp>
        <p:nvSpPr>
          <p:cNvPr id="6" name="Text Placeholder 5"/>
          <p:cNvSpPr>
            <a:spLocks noGrp="1"/>
          </p:cNvSpPr>
          <p:nvPr>
            <p:ph type="body" sz="quarter" idx="11"/>
          </p:nvPr>
        </p:nvSpPr>
        <p:spPr>
          <a:xfrm>
            <a:off x="2286000" y="6272784"/>
            <a:ext cx="5105400" cy="182880"/>
          </a:xfrm>
          <a:prstGeom prst="rect">
            <a:avLst/>
          </a:prstGeom>
        </p:spPr>
        <p:txBody>
          <a:bodyPr/>
          <a:lstStyle>
            <a:lvl1pPr>
              <a:buNone/>
              <a:defRPr sz="1000" baseline="0">
                <a:solidFill>
                  <a:schemeClr val="bg2"/>
                </a:solidFill>
              </a:defRPr>
            </a:lvl1pPr>
          </a:lstStyle>
          <a:p>
            <a:pPr lvl="0"/>
            <a:r>
              <a:rPr lang="en-US"/>
              <a:t>Click to edit Master text styles</a:t>
            </a:r>
          </a:p>
        </p:txBody>
      </p:sp>
      <p:sp>
        <p:nvSpPr>
          <p:cNvPr id="7" name="Text Placeholder 6"/>
          <p:cNvSpPr>
            <a:spLocks noGrp="1"/>
          </p:cNvSpPr>
          <p:nvPr>
            <p:ph type="body" sz="quarter" idx="12"/>
          </p:nvPr>
        </p:nvSpPr>
        <p:spPr>
          <a:xfrm>
            <a:off x="2286000" y="6464808"/>
            <a:ext cx="5105400" cy="228600"/>
          </a:xfrm>
          <a:prstGeom prst="rect">
            <a:avLst/>
          </a:prstGeom>
        </p:spPr>
        <p:txBody>
          <a:bodyPr/>
          <a:lstStyle>
            <a:lvl1pPr>
              <a:buNone/>
              <a:defRPr sz="1000" baseline="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2286240991"/>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1017050294"/>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2551461129"/>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Text Placeholder 8"/>
          <p:cNvSpPr>
            <a:spLocks noGrp="1"/>
          </p:cNvSpPr>
          <p:nvPr>
            <p:ph type="body" sz="quarter" idx="10"/>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
          <p:cNvSpPr>
            <a:spLocks noGrp="1"/>
          </p:cNvSpPr>
          <p:nvPr>
            <p:ph type="title"/>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a:t>Click to edit Master title style</a:t>
            </a:r>
            <a:endParaRPr lang="en-US" dirty="0"/>
          </a:p>
        </p:txBody>
      </p:sp>
    </p:spTree>
    <p:extLst>
      <p:ext uri="{BB962C8B-B14F-4D97-AF65-F5344CB8AC3E}">
        <p14:creationId xmlns:p14="http://schemas.microsoft.com/office/powerpoint/2010/main" val="85783893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8"/>
          <p:cNvSpPr>
            <a:spLocks noGrp="1"/>
          </p:cNvSpPr>
          <p:nvPr>
            <p:ph type="body" sz="quarter" idx="10"/>
          </p:nvPr>
        </p:nvSpPr>
        <p:spPr>
          <a:xfrm>
            <a:off x="457200" y="5791200"/>
            <a:ext cx="6705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8"/>
          <p:cNvSpPr>
            <a:spLocks noGrp="1"/>
          </p:cNvSpPr>
          <p:nvPr>
            <p:ph type="body" sz="quarter" idx="10"/>
          </p:nvPr>
        </p:nvSpPr>
        <p:spPr>
          <a:xfrm>
            <a:off x="457200" y="5791200"/>
            <a:ext cx="6705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440173364"/>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lnSpc>
                <a:spcPts val="3800"/>
              </a:lnSpc>
              <a:defRPr sz="3600" b="1" cap="all" baseline="0">
                <a:solidFill>
                  <a:schemeClr val="tx1"/>
                </a:solidFill>
                <a:effectLst/>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10154707"/>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baseline="0">
                <a:solidFill>
                  <a:schemeClr val="tx1"/>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3575050" y="273051"/>
            <a:ext cx="5111750"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1"/>
            <a:r>
              <a:rPr lang="en-US"/>
              <a:t>Second level</a:t>
            </a:r>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3792577216"/>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baseline="0">
                <a:solidFill>
                  <a:schemeClr val="tx1"/>
                </a:solidFill>
                <a:effectLst/>
              </a:defRPr>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2049119"/>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1371600" y="4343400"/>
            <a:ext cx="6400800" cy="292100"/>
          </a:xfrm>
          <a:prstGeom prst="rect">
            <a:avLst/>
          </a:prstGeom>
        </p:spPr>
        <p:txBody>
          <a:bodyPr>
            <a:spAutoFit/>
          </a:bodyPr>
          <a:lstStyle/>
          <a:p>
            <a:pPr fontAlgn="auto">
              <a:spcBef>
                <a:spcPts val="0"/>
              </a:spcBef>
              <a:spcAft>
                <a:spcPts val="0"/>
              </a:spcAft>
              <a:defRPr/>
            </a:pPr>
            <a:r>
              <a:rPr lang="en-US" sz="1300" b="1" dirty="0">
                <a:solidFill>
                  <a:srgbClr val="FFFFFF"/>
                </a:solidFill>
                <a:latin typeface="Myriad Web Pro"/>
              </a:rPr>
              <a:t>For more information please contact Centers for Disease Control and Prevention</a:t>
            </a:r>
          </a:p>
        </p:txBody>
      </p:sp>
      <p:sp>
        <p:nvSpPr>
          <p:cNvPr id="6" name="Rectangle 5"/>
          <p:cNvSpPr/>
          <p:nvPr userDrawn="1"/>
        </p:nvSpPr>
        <p:spPr>
          <a:xfrm>
            <a:off x="1371600" y="4705350"/>
            <a:ext cx="5943600" cy="647700"/>
          </a:xfrm>
          <a:prstGeom prst="rect">
            <a:avLst/>
          </a:prstGeom>
        </p:spPr>
        <p:txBody>
          <a:bodyPr>
            <a:spAutoFit/>
          </a:bodyPr>
          <a:lstStyle/>
          <a:p>
            <a:pPr fontAlgn="auto">
              <a:spcBef>
                <a:spcPts val="0"/>
              </a:spcBef>
              <a:spcAft>
                <a:spcPts val="0"/>
              </a:spcAft>
              <a:defRPr/>
            </a:pPr>
            <a:r>
              <a:rPr lang="en-US" sz="1200" dirty="0">
                <a:solidFill>
                  <a:srgbClr val="FFFFFF"/>
                </a:solidFill>
                <a:latin typeface="Myriad Web Pro"/>
              </a:rPr>
              <a:t>1600 Clifton Road NE, Atlanta, GA 30333</a:t>
            </a:r>
          </a:p>
          <a:p>
            <a:pPr fontAlgn="auto">
              <a:spcBef>
                <a:spcPts val="0"/>
              </a:spcBef>
              <a:spcAft>
                <a:spcPts val="0"/>
              </a:spcAft>
              <a:defRPr/>
            </a:pPr>
            <a:r>
              <a:rPr lang="en-US" sz="1200" dirty="0">
                <a:solidFill>
                  <a:srgbClr val="FFFFFF"/>
                </a:solidFill>
                <a:latin typeface="Myriad Web Pro"/>
              </a:rPr>
              <a:t>Telephone, 1-800-CDC-INFO (232-4636)/TTY: 1-888-232-6348</a:t>
            </a:r>
          </a:p>
          <a:p>
            <a:pPr fontAlgn="auto">
              <a:spcBef>
                <a:spcPts val="0"/>
              </a:spcBef>
              <a:spcAft>
                <a:spcPts val="0"/>
              </a:spcAft>
              <a:defRPr/>
            </a:pPr>
            <a:r>
              <a:rPr lang="en-US" sz="1200" dirty="0">
                <a:solidFill>
                  <a:srgbClr val="FFFFFF"/>
                </a:solidFill>
                <a:latin typeface="Myriad Web Pro"/>
              </a:rPr>
              <a:t>E-mail: cdcinfo@cdc.gov 	Web: www.cdc.gov</a:t>
            </a:r>
          </a:p>
        </p:txBody>
      </p:sp>
      <p:sp>
        <p:nvSpPr>
          <p:cNvPr id="7" name="Rectangle 6"/>
          <p:cNvSpPr/>
          <p:nvPr userDrawn="1"/>
        </p:nvSpPr>
        <p:spPr>
          <a:xfrm>
            <a:off x="1371600" y="5421313"/>
            <a:ext cx="5943600" cy="369887"/>
          </a:xfrm>
          <a:prstGeom prst="rect">
            <a:avLst/>
          </a:prstGeom>
        </p:spPr>
        <p:txBody>
          <a:bodyPr>
            <a:spAutoFit/>
          </a:bodyPr>
          <a:lstStyle/>
          <a:p>
            <a:pPr fontAlgn="auto">
              <a:spcBef>
                <a:spcPts val="0"/>
              </a:spcBef>
              <a:spcAft>
                <a:spcPts val="0"/>
              </a:spcAft>
              <a:defRPr/>
            </a:pPr>
            <a:r>
              <a:rPr lang="en-US" sz="900" dirty="0">
                <a:solidFill>
                  <a:srgbClr val="FFFFFF"/>
                </a:solidFill>
                <a:latin typeface="Myriad Web Pro"/>
              </a:rPr>
              <a:t>The findings and conclusions in this report are those of the authors and do not necessarily represent the official position of the Centers for Disease Control and Prevention.</a:t>
            </a:r>
          </a:p>
        </p:txBody>
      </p:sp>
      <p:sp>
        <p:nvSpPr>
          <p:cNvPr id="3" name="Subtitle 2"/>
          <p:cNvSpPr>
            <a:spLocks noGrp="1"/>
          </p:cNvSpPr>
          <p:nvPr>
            <p:ph type="subTitle" idx="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ext Placeholder 5"/>
          <p:cNvSpPr>
            <a:spLocks noGrp="1"/>
          </p:cNvSpPr>
          <p:nvPr>
            <p:ph type="body" sz="quarter" idx="11"/>
          </p:nvPr>
        </p:nvSpPr>
        <p:spPr>
          <a:xfrm>
            <a:off x="2286000" y="6272784"/>
            <a:ext cx="5105400" cy="182880"/>
          </a:xfrm>
          <a:prstGeom prst="rect">
            <a:avLst/>
          </a:prstGeom>
        </p:spPr>
        <p:txBody>
          <a:bodyPr/>
          <a:lstStyle>
            <a:lvl1pPr>
              <a:buNone/>
              <a:defRPr sz="1000" baseline="0">
                <a:solidFill>
                  <a:schemeClr val="bg2"/>
                </a:solidFill>
              </a:defRPr>
            </a:lvl1pPr>
          </a:lstStyle>
          <a:p>
            <a:pPr lvl="0"/>
            <a:r>
              <a:rPr lang="en-US"/>
              <a:t>Click to edit Master text styles</a:t>
            </a:r>
          </a:p>
        </p:txBody>
      </p:sp>
      <p:sp>
        <p:nvSpPr>
          <p:cNvPr id="12" name="Text Placeholder 6"/>
          <p:cNvSpPr>
            <a:spLocks noGrp="1"/>
          </p:cNvSpPr>
          <p:nvPr>
            <p:ph type="body" sz="quarter" idx="12"/>
          </p:nvPr>
        </p:nvSpPr>
        <p:spPr>
          <a:xfrm>
            <a:off x="2286000" y="6464808"/>
            <a:ext cx="5105400" cy="228600"/>
          </a:xfrm>
          <a:prstGeom prst="rect">
            <a:avLst/>
          </a:prstGeom>
        </p:spPr>
        <p:txBody>
          <a:bodyPr/>
          <a:lstStyle>
            <a:lvl1pPr>
              <a:buNone/>
              <a:defRPr sz="1000" baseline="0">
                <a:solidFill>
                  <a:schemeClr val="bg2"/>
                </a:solidFill>
              </a:defRPr>
            </a:lvl1pPr>
          </a:lstStyle>
          <a:p>
            <a:pPr lvl="0"/>
            <a:r>
              <a:rPr lang="en-US"/>
              <a:t>Click to edit Master text styles</a:t>
            </a:r>
          </a:p>
        </p:txBody>
      </p:sp>
    </p:spTree>
    <p:extLst>
      <p:ext uri="{BB962C8B-B14F-4D97-AF65-F5344CB8AC3E}">
        <p14:creationId xmlns:p14="http://schemas.microsoft.com/office/powerpoint/2010/main" val="3201742925"/>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457200"/>
            <a:ext cx="6400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85800" y="18288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73302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49427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457200"/>
            <a:ext cx="64008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85800" y="1828800"/>
            <a:ext cx="38100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77236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371600" y="457200"/>
            <a:ext cx="6400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5399247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xfrm>
            <a:off x="457200" y="6243638"/>
            <a:ext cx="2133600" cy="457200"/>
          </a:xfrm>
          <a:prstGeom prst="rect">
            <a:avLst/>
          </a:prstGeom>
          <a:ln/>
        </p:spPr>
        <p:txBody>
          <a:bodyPr/>
          <a:lstStyle>
            <a:lvl1pPr>
              <a:defRPr/>
            </a:lvl1pPr>
          </a:lstStyle>
          <a:p>
            <a:pPr>
              <a:defRPr/>
            </a:pPr>
            <a:fld id="{5D8C271B-84AE-478E-B040-44D8240C0A87}" type="datetimeFigureOut">
              <a:rPr lang="en-US">
                <a:solidFill>
                  <a:srgbClr val="FFC000"/>
                </a:solidFill>
              </a:rPr>
              <a:pPr>
                <a:defRPr/>
              </a:pPr>
              <a:t>3/11/2021</a:t>
            </a:fld>
            <a:endParaRPr lang="en-US" dirty="0">
              <a:solidFill>
                <a:srgbClr val="FFC000"/>
              </a:solidFill>
            </a:endParaRPr>
          </a:p>
        </p:txBody>
      </p:sp>
      <p:sp>
        <p:nvSpPr>
          <p:cNvPr id="6" name="Rectangle 4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dirty="0">
              <a:solidFill>
                <a:srgbClr val="FFC000"/>
              </a:solidFill>
            </a:endParaRPr>
          </a:p>
        </p:txBody>
      </p:sp>
      <p:sp>
        <p:nvSpPr>
          <p:cNvPr id="7" name="Rectangle 46"/>
          <p:cNvSpPr>
            <a:spLocks noGrp="1" noChangeArrowheads="1"/>
          </p:cNvSpPr>
          <p:nvPr>
            <p:ph type="sldNum" sz="quarter" idx="12"/>
          </p:nvPr>
        </p:nvSpPr>
        <p:spPr>
          <a:xfrm>
            <a:off x="6553200" y="6243638"/>
            <a:ext cx="2133600" cy="457200"/>
          </a:xfrm>
          <a:prstGeom prst="rect">
            <a:avLst/>
          </a:prstGeom>
          <a:ln/>
        </p:spPr>
        <p:txBody>
          <a:bodyPr/>
          <a:lstStyle>
            <a:lvl1pPr>
              <a:defRPr/>
            </a:lvl1pPr>
          </a:lstStyle>
          <a:p>
            <a:pPr>
              <a:defRPr/>
            </a:pPr>
            <a:fld id="{C6C7DAE1-3C6C-4D36-A0C4-F112833BEF87}" type="slidenum">
              <a:rPr lang="en-US">
                <a:solidFill>
                  <a:srgbClr val="FFC000"/>
                </a:solidFill>
              </a:rPr>
              <a:pPr>
                <a:defRPr/>
              </a:pPr>
              <a:t>‹#›</a:t>
            </a:fld>
            <a:endParaRPr lang="en-US" dirty="0">
              <a:solidFill>
                <a:srgbClr val="FFC000"/>
              </a:solidFill>
            </a:endParaRPr>
          </a:p>
        </p:txBody>
      </p:sp>
    </p:spTree>
    <p:extLst>
      <p:ext uri="{BB962C8B-B14F-4D97-AF65-F5344CB8AC3E}">
        <p14:creationId xmlns:p14="http://schemas.microsoft.com/office/powerpoint/2010/main" val="23559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lnSpc>
                <a:spcPts val="3800"/>
              </a:lnSpc>
              <a:defRPr sz="3600" b="1" cap="all" baseline="0">
                <a:solidFill>
                  <a:schemeClr val="tx1"/>
                </a:solidFill>
                <a:effectLst/>
              </a:defRPr>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dirty="0">
                <a:solidFill>
                  <a:srgbClr val="FFC000"/>
                </a:solidFill>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dirty="0">
                <a:solidFill>
                  <a:srgbClr val="FFC000"/>
                </a:solidFill>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dirty="0">
                <a:solidFill>
                  <a:srgbClr val="FFC000"/>
                </a:solidFill>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dirty="0">
                <a:solidFill>
                  <a:srgbClr val="FFC000"/>
                </a:solidFill>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dirty="0">
                <a:solidFill>
                  <a:srgbClr val="FFC000"/>
                </a:solidFill>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dirty="0">
                <a:solidFill>
                  <a:srgbClr val="FFC000"/>
                </a:solidFill>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dirty="0">
                <a:solidFill>
                  <a:srgbClr val="FFC000"/>
                </a:solidFill>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dirty="0">
                <a:solidFill>
                  <a:srgbClr val="FFC000"/>
                </a:solidFill>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dirty="0">
                <a:solidFill>
                  <a:srgbClr val="FFC000"/>
                </a:solidFill>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dirty="0">
                <a:solidFill>
                  <a:srgbClr val="FFC000"/>
                </a:solidFill>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dirty="0">
                <a:solidFill>
                  <a:srgbClr val="FFC000"/>
                </a:solidFill>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dirty="0">
                <a:solidFill>
                  <a:srgbClr val="FFC000"/>
                </a:solidFill>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dirty="0">
                <a:solidFill>
                  <a:srgbClr val="FFC000"/>
                </a:solidFill>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dirty="0">
                <a:solidFill>
                  <a:srgbClr val="FFC000"/>
                </a:solidFill>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dirty="0">
                <a:solidFill>
                  <a:srgbClr val="FFC000"/>
                </a:solidFill>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dirty="0">
                <a:solidFill>
                  <a:srgbClr val="FFC000"/>
                </a:solidFill>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dirty="0">
                <a:solidFill>
                  <a:srgbClr val="FFC000"/>
                </a:solidFill>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dirty="0">
                <a:solidFill>
                  <a:srgbClr val="FFC000"/>
                </a:solidFill>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dirty="0">
                <a:solidFill>
                  <a:srgbClr val="FFC000"/>
                </a:solidFill>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dirty="0">
                <a:solidFill>
                  <a:srgbClr val="FFC000"/>
                </a:solidFill>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dirty="0">
                <a:solidFill>
                  <a:srgbClr val="FFC000"/>
                </a:solidFill>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dirty="0">
                <a:solidFill>
                  <a:srgbClr val="FFC000"/>
                </a:solidFill>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dirty="0">
                <a:solidFill>
                  <a:srgbClr val="FFC000"/>
                </a:solidFill>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dirty="0">
                <a:solidFill>
                  <a:srgbClr val="FFC000"/>
                </a:solidFill>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dirty="0">
                <a:solidFill>
                  <a:srgbClr val="FFC000"/>
                </a:solidFill>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dirty="0">
                <a:solidFill>
                  <a:srgbClr val="FFC000"/>
                </a:solidFill>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dirty="0">
                <a:solidFill>
                  <a:srgbClr val="FFC000"/>
                </a:solidFill>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dirty="0">
                <a:solidFill>
                  <a:srgbClr val="FFC000"/>
                </a:solidFill>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dirty="0">
                <a:solidFill>
                  <a:srgbClr val="FFC000"/>
                </a:solidFill>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dirty="0">
                <a:solidFill>
                  <a:srgbClr val="FFC000"/>
                </a:solidFill>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dirty="0">
                <a:solidFill>
                  <a:srgbClr val="FFC000"/>
                </a:solidFill>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dirty="0">
                <a:solidFill>
                  <a:srgbClr val="FFC000"/>
                </a:solidFill>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dirty="0">
                <a:solidFill>
                  <a:srgbClr val="FFC000"/>
                </a:solidFill>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dirty="0">
                <a:solidFill>
                  <a:srgbClr val="FFC000"/>
                </a:solidFill>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dirty="0">
                <a:solidFill>
                  <a:srgbClr val="FFC000"/>
                </a:solidFill>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dirty="0">
                <a:solidFill>
                  <a:srgbClr val="FFC000"/>
                </a:solidFill>
              </a:endParaRPr>
            </a:p>
          </p:txBody>
        </p:sp>
        <p:grpSp>
          <p:nvGrpSpPr>
            <p:cNvPr id="3"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dirty="0">
                  <a:solidFill>
                    <a:srgbClr val="FFC000"/>
                  </a:solidFill>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dirty="0">
                  <a:solidFill>
                    <a:srgbClr val="FFC000"/>
                  </a:solidFill>
                </a:endParaRPr>
              </a:p>
            </p:txBody>
          </p:sp>
        </p:grpSp>
      </p:grpSp>
      <p:sp>
        <p:nvSpPr>
          <p:cNvPr id="190506" name="Rectangle 42"/>
          <p:cNvSpPr>
            <a:spLocks noGrp="1" noChangeArrowheads="1"/>
          </p:cNvSpPr>
          <p:nvPr>
            <p:ph type="ctrTitle" sz="quarter"/>
          </p:nvPr>
        </p:nvSpPr>
        <p:spPr>
          <a:xfrm>
            <a:off x="457200" y="1600200"/>
            <a:ext cx="8229600" cy="1828800"/>
          </a:xfrm>
          <a:prstGeom prst="rect">
            <a:avLst/>
          </a:prstGeom>
        </p:spPr>
        <p:txBody>
          <a:bodyPr/>
          <a:lstStyle>
            <a:lvl1pPr>
              <a:defRPr sz="4800"/>
            </a:lvl1pPr>
          </a:lstStyle>
          <a:p>
            <a:r>
              <a:rPr lang="en-US"/>
              <a:t>Click to edit Master title style</a:t>
            </a:r>
          </a:p>
        </p:txBody>
      </p:sp>
      <p:sp>
        <p:nvSpPr>
          <p:cNvPr id="190507" name="Rectangle 43"/>
          <p:cNvSpPr>
            <a:spLocks noGrp="1" noChangeArrowheads="1"/>
          </p:cNvSpPr>
          <p:nvPr>
            <p:ph type="subTitle" sz="quarter" idx="1"/>
          </p:nvPr>
        </p:nvSpPr>
        <p:spPr>
          <a:xfrm>
            <a:off x="1371600" y="3886200"/>
            <a:ext cx="6400800" cy="1752600"/>
          </a:xfrm>
          <a:prstGeom prst="rect">
            <a:avLst/>
          </a:prstGeo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a:xfrm>
            <a:off x="457200" y="6243638"/>
            <a:ext cx="2133600" cy="457200"/>
          </a:xfrm>
          <a:prstGeom prst="rect">
            <a:avLst/>
          </a:prstGeom>
        </p:spPr>
        <p:txBody>
          <a:bodyPr/>
          <a:lstStyle>
            <a:lvl1pPr>
              <a:defRPr/>
            </a:lvl1pPr>
          </a:lstStyle>
          <a:p>
            <a:pPr>
              <a:defRPr/>
            </a:pPr>
            <a:fld id="{C958B19E-DA4E-4C85-8080-D466FF0AC599}" type="datetimeFigureOut">
              <a:rPr lang="en-US">
                <a:solidFill>
                  <a:srgbClr val="FFC000"/>
                </a:solidFill>
              </a:rPr>
              <a:pPr>
                <a:defRPr/>
              </a:pPr>
              <a:t>3/11/2021</a:t>
            </a:fld>
            <a:endParaRPr lang="en-US" dirty="0">
              <a:solidFill>
                <a:srgbClr val="FFC000"/>
              </a:solidFill>
            </a:endParaRPr>
          </a:p>
        </p:txBody>
      </p:sp>
      <p:sp>
        <p:nvSpPr>
          <p:cNvPr id="45" name="Rectangle 4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dirty="0">
              <a:solidFill>
                <a:srgbClr val="FFC000"/>
              </a:solidFill>
            </a:endParaRPr>
          </a:p>
        </p:txBody>
      </p:sp>
      <p:sp>
        <p:nvSpPr>
          <p:cNvPr id="46" name="Rectangle 46"/>
          <p:cNvSpPr>
            <a:spLocks noGrp="1" noChangeArrowheads="1"/>
          </p:cNvSpPr>
          <p:nvPr>
            <p:ph type="sldNum" sz="quarter" idx="12"/>
          </p:nvPr>
        </p:nvSpPr>
        <p:spPr>
          <a:xfrm>
            <a:off x="6553200" y="6243638"/>
            <a:ext cx="2133600" cy="457200"/>
          </a:xfrm>
          <a:prstGeom prst="rect">
            <a:avLst/>
          </a:prstGeom>
        </p:spPr>
        <p:txBody>
          <a:bodyPr/>
          <a:lstStyle>
            <a:lvl1pPr>
              <a:defRPr/>
            </a:lvl1pPr>
          </a:lstStyle>
          <a:p>
            <a:pPr>
              <a:defRPr/>
            </a:pPr>
            <a:fld id="{FFD4E544-8634-409F-8BAC-71090B4E89F2}" type="slidenum">
              <a:rPr lang="en-US">
                <a:solidFill>
                  <a:srgbClr val="FFC000"/>
                </a:solidFill>
              </a:rPr>
              <a:pPr>
                <a:defRPr/>
              </a:pPr>
              <a:t>‹#›</a:t>
            </a:fld>
            <a:endParaRPr lang="en-US" dirty="0">
              <a:solidFill>
                <a:srgbClr val="FFC000"/>
              </a:solidFill>
            </a:endParaRPr>
          </a:p>
        </p:txBody>
      </p:sp>
    </p:spTree>
    <p:extLst>
      <p:ext uri="{BB962C8B-B14F-4D97-AF65-F5344CB8AC3E}">
        <p14:creationId xmlns:p14="http://schemas.microsoft.com/office/powerpoint/2010/main" val="17648882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8">
            <a:extLst>
              <a:ext uri="{FF2B5EF4-FFF2-40B4-BE49-F238E27FC236}">
                <a16:creationId xmlns:a16="http://schemas.microsoft.com/office/drawing/2014/main" id="{437F94DD-F70A-4ABC-9F37-AD9EE92EC491}"/>
              </a:ext>
            </a:extLst>
          </p:cNvPr>
          <p:cNvGrpSpPr>
            <a:grpSpLocks/>
          </p:cNvGrpSpPr>
          <p:nvPr/>
        </p:nvGrpSpPr>
        <p:grpSpPr bwMode="auto">
          <a:xfrm>
            <a:off x="-9525" y="-20638"/>
            <a:ext cx="9153525" cy="6878638"/>
            <a:chOff x="-6" y="-13"/>
            <a:chExt cx="5766" cy="4333"/>
          </a:xfrm>
        </p:grpSpPr>
        <p:sp>
          <p:nvSpPr>
            <p:cNvPr id="5" name="Rectangle 2">
              <a:extLst>
                <a:ext uri="{FF2B5EF4-FFF2-40B4-BE49-F238E27FC236}">
                  <a16:creationId xmlns:a16="http://schemas.microsoft.com/office/drawing/2014/main" id="{09B58ED5-2929-4A3F-9D71-CC9DC427C4C6}"/>
                </a:ext>
              </a:extLst>
            </p:cNvPr>
            <p:cNvSpPr>
              <a:spLocks noChangeArrowheads="1"/>
            </p:cNvSpPr>
            <p:nvPr/>
          </p:nvSpPr>
          <p:spPr bwMode="invGray">
            <a:xfrm>
              <a:off x="5549" y="0"/>
              <a:ext cx="211" cy="432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1" hangingPunct="1">
                <a:defRPr/>
              </a:pPr>
              <a:endParaRPr lang="en-US"/>
            </a:p>
          </p:txBody>
        </p:sp>
        <p:sp>
          <p:nvSpPr>
            <p:cNvPr id="6" name="Freeform 3">
              <a:extLst>
                <a:ext uri="{FF2B5EF4-FFF2-40B4-BE49-F238E27FC236}">
                  <a16:creationId xmlns:a16="http://schemas.microsoft.com/office/drawing/2014/main" id="{6C7F9862-BC21-410D-8870-97114C1658DD}"/>
                </a:ext>
              </a:extLst>
            </p:cNvPr>
            <p:cNvSpPr>
              <a:spLocks/>
            </p:cNvSpPr>
            <p:nvPr/>
          </p:nvSpPr>
          <p:spPr bwMode="white">
            <a:xfrm>
              <a:off x="-6" y="2828"/>
              <a:ext cx="3625" cy="1492"/>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7" name="Freeform 4">
              <a:extLst>
                <a:ext uri="{FF2B5EF4-FFF2-40B4-BE49-F238E27FC236}">
                  <a16:creationId xmlns:a16="http://schemas.microsoft.com/office/drawing/2014/main" id="{BC47826C-031B-48B0-91BB-FF478D3AF77F}"/>
                </a:ext>
              </a:extLst>
            </p:cNvPr>
            <p:cNvSpPr>
              <a:spLocks/>
            </p:cNvSpPr>
            <p:nvPr/>
          </p:nvSpPr>
          <p:spPr bwMode="white">
            <a:xfrm>
              <a:off x="0" y="2405"/>
              <a:ext cx="5143" cy="1902"/>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 name="Freeform 5">
              <a:extLst>
                <a:ext uri="{FF2B5EF4-FFF2-40B4-BE49-F238E27FC236}">
                  <a16:creationId xmlns:a16="http://schemas.microsoft.com/office/drawing/2014/main" id="{CF7F7C74-6DF2-4F99-B3FE-2B2F3944ED41}"/>
                </a:ext>
              </a:extLst>
            </p:cNvPr>
            <p:cNvSpPr>
              <a:spLocks/>
            </p:cNvSpPr>
            <p:nvPr/>
          </p:nvSpPr>
          <p:spPr bwMode="white">
            <a:xfrm>
              <a:off x="0" y="1982"/>
              <a:ext cx="5760" cy="2325"/>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9" name="Freeform 6">
              <a:extLst>
                <a:ext uri="{FF2B5EF4-FFF2-40B4-BE49-F238E27FC236}">
                  <a16:creationId xmlns:a16="http://schemas.microsoft.com/office/drawing/2014/main" id="{4FA3A37B-AA62-4972-9EA5-A3316571FD65}"/>
                </a:ext>
              </a:extLst>
            </p:cNvPr>
            <p:cNvSpPr>
              <a:spLocks/>
            </p:cNvSpPr>
            <p:nvPr/>
          </p:nvSpPr>
          <p:spPr bwMode="white">
            <a:xfrm>
              <a:off x="0" y="1550"/>
              <a:ext cx="5760" cy="1573"/>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 name="Freeform 7">
              <a:extLst>
                <a:ext uri="{FF2B5EF4-FFF2-40B4-BE49-F238E27FC236}">
                  <a16:creationId xmlns:a16="http://schemas.microsoft.com/office/drawing/2014/main" id="{77CC315A-691F-4097-B610-B4E7DEF1C23A}"/>
                </a:ext>
              </a:extLst>
            </p:cNvPr>
            <p:cNvSpPr>
              <a:spLocks/>
            </p:cNvSpPr>
            <p:nvPr/>
          </p:nvSpPr>
          <p:spPr bwMode="white">
            <a:xfrm>
              <a:off x="0" y="1130"/>
              <a:ext cx="5760" cy="970"/>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 name="Freeform 8">
              <a:extLst>
                <a:ext uri="{FF2B5EF4-FFF2-40B4-BE49-F238E27FC236}">
                  <a16:creationId xmlns:a16="http://schemas.microsoft.com/office/drawing/2014/main" id="{FC75C8D1-E16C-447E-9CAE-E8C4A63497DD}"/>
                </a:ext>
              </a:extLst>
            </p:cNvPr>
            <p:cNvSpPr>
              <a:spLocks/>
            </p:cNvSpPr>
            <p:nvPr/>
          </p:nvSpPr>
          <p:spPr bwMode="white">
            <a:xfrm>
              <a:off x="0" y="-13"/>
              <a:ext cx="5760" cy="1060"/>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 name="Freeform 9">
              <a:extLst>
                <a:ext uri="{FF2B5EF4-FFF2-40B4-BE49-F238E27FC236}">
                  <a16:creationId xmlns:a16="http://schemas.microsoft.com/office/drawing/2014/main" id="{653C9DDF-AF83-4AC5-9EB3-AC335A6B7B14}"/>
                </a:ext>
              </a:extLst>
            </p:cNvPr>
            <p:cNvSpPr>
              <a:spLocks/>
            </p:cNvSpPr>
            <p:nvPr/>
          </p:nvSpPr>
          <p:spPr bwMode="white">
            <a:xfrm>
              <a:off x="0" y="-13"/>
              <a:ext cx="5284" cy="673"/>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3" name="Freeform 10">
              <a:extLst>
                <a:ext uri="{FF2B5EF4-FFF2-40B4-BE49-F238E27FC236}">
                  <a16:creationId xmlns:a16="http://schemas.microsoft.com/office/drawing/2014/main" id="{A77703FD-B114-40AB-ACAB-5D5F437CCFEA}"/>
                </a:ext>
              </a:extLst>
            </p:cNvPr>
            <p:cNvSpPr>
              <a:spLocks/>
            </p:cNvSpPr>
            <p:nvPr/>
          </p:nvSpPr>
          <p:spPr bwMode="white">
            <a:xfrm>
              <a:off x="0" y="-13"/>
              <a:ext cx="2884" cy="28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pic>
        <p:nvPicPr>
          <p:cNvPr id="14" name="Picture 24" descr="L:\HMM2\CDCLOG~1.TIF">
            <a:extLst>
              <a:ext uri="{FF2B5EF4-FFF2-40B4-BE49-F238E27FC236}">
                <a16:creationId xmlns:a16="http://schemas.microsoft.com/office/drawing/2014/main" id="{1E3B2A0B-6A34-43BA-87BC-7306C5F4B15E}"/>
              </a:ext>
            </a:extLst>
          </p:cNvPr>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7924800" y="6096000"/>
            <a:ext cx="10509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5" descr="C:\WINNT\Profiles\hmm2\Personal\My Pictures\logo_epaseal.gif">
            <a:extLst>
              <a:ext uri="{FF2B5EF4-FFF2-40B4-BE49-F238E27FC236}">
                <a16:creationId xmlns:a16="http://schemas.microsoft.com/office/drawing/2014/main" id="{A230DBA6-5E78-4C70-AC9F-A727822FE16C}"/>
              </a:ext>
            </a:extLst>
          </p:cNvPr>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304800" y="594360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6">
            <a:extLst>
              <a:ext uri="{FF2B5EF4-FFF2-40B4-BE49-F238E27FC236}">
                <a16:creationId xmlns:a16="http://schemas.microsoft.com/office/drawing/2014/main" id="{208237B6-B1DB-47F0-B3A6-6CCD2DEE3D53}"/>
              </a:ext>
            </a:extLst>
          </p:cNvPr>
          <p:cNvPicPr>
            <a:picLocks noChangeArrowheads="1"/>
          </p:cNvPicPr>
          <p:nvPr userDrawn="1"/>
        </p:nvPicPr>
        <p:blipFill>
          <a:blip r:embed="rId4" cstate="email">
            <a:extLst>
              <a:ext uri="{28A0092B-C50C-407E-A947-70E740481C1C}">
                <a14:useLocalDpi xmlns:a14="http://schemas.microsoft.com/office/drawing/2010/main" val="0"/>
              </a:ext>
            </a:extLst>
          </a:blip>
          <a:srcRect/>
          <a:stretch>
            <a:fillRect/>
          </a:stretch>
        </p:blipFill>
        <p:spPr bwMode="auto">
          <a:xfrm>
            <a:off x="4191000" y="6019800"/>
            <a:ext cx="922338"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91" name="Rectangle 19"/>
          <p:cNvSpPr>
            <a:spLocks noGrp="1" noChangeArrowheads="1"/>
          </p:cNvSpPr>
          <p:nvPr>
            <p:ph type="ctrTitle" sz="quarter"/>
          </p:nvPr>
        </p:nvSpPr>
        <p:spPr>
          <a:xfrm>
            <a:off x="685800" y="2057400"/>
            <a:ext cx="7772400" cy="1143000"/>
          </a:xfrm>
        </p:spPr>
        <p:txBody>
          <a:bodyPr/>
          <a:lstStyle>
            <a:lvl1pPr>
              <a:defRPr/>
            </a:lvl1pPr>
          </a:lstStyle>
          <a:p>
            <a:pPr lvl="0"/>
            <a:r>
              <a:rPr lang="en-US" altLang="en-US" noProof="0"/>
              <a:t>Click to edit Master title style</a:t>
            </a:r>
          </a:p>
        </p:txBody>
      </p:sp>
      <p:sp>
        <p:nvSpPr>
          <p:cNvPr id="3092" name="Rectangle 20"/>
          <p:cNvSpPr>
            <a:spLocks noGrp="1" noChangeArrowheads="1"/>
          </p:cNvSpPr>
          <p:nvPr>
            <p:ph type="subTitle" sz="quarter" idx="1"/>
          </p:nvPr>
        </p:nvSpPr>
        <p:spPr>
          <a:xfrm>
            <a:off x="1371600" y="4114800"/>
            <a:ext cx="6400800" cy="1524000"/>
          </a:xfrm>
        </p:spPr>
        <p:txBody>
          <a:bodyPr/>
          <a:lstStyle>
            <a:lvl1pPr marL="0" indent="0" algn="ctr">
              <a:buFontTx/>
              <a:buNone/>
              <a:defRPr/>
            </a:lvl1pPr>
          </a:lstStyle>
          <a:p>
            <a:pPr lvl="0"/>
            <a:r>
              <a:rPr lang="en-US" altLang="en-US" noProof="0"/>
              <a:t>Click to edit Master subtitle style</a:t>
            </a:r>
          </a:p>
        </p:txBody>
      </p:sp>
      <p:sp>
        <p:nvSpPr>
          <p:cNvPr id="17" name="Rectangle 21">
            <a:extLst>
              <a:ext uri="{FF2B5EF4-FFF2-40B4-BE49-F238E27FC236}">
                <a16:creationId xmlns:a16="http://schemas.microsoft.com/office/drawing/2014/main" id="{D570C847-E62A-4BBB-9943-812F9112DC83}"/>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18" name="Rectangle 22">
            <a:extLst>
              <a:ext uri="{FF2B5EF4-FFF2-40B4-BE49-F238E27FC236}">
                <a16:creationId xmlns:a16="http://schemas.microsoft.com/office/drawing/2014/main" id="{5A2D8AF9-E15C-48C4-B474-6A30C1C2C468}"/>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19" name="Rectangle 23">
            <a:extLst>
              <a:ext uri="{FF2B5EF4-FFF2-40B4-BE49-F238E27FC236}">
                <a16:creationId xmlns:a16="http://schemas.microsoft.com/office/drawing/2014/main" id="{1D8FCE00-59A2-4D63-BC23-83D2E8BAC0C2}"/>
              </a:ext>
            </a:extLst>
          </p:cNvPr>
          <p:cNvSpPr>
            <a:spLocks noGrp="1" noChangeArrowheads="1"/>
          </p:cNvSpPr>
          <p:nvPr>
            <p:ph type="sldNum" sz="quarter" idx="12"/>
          </p:nvPr>
        </p:nvSpPr>
        <p:spPr/>
        <p:txBody>
          <a:bodyPr/>
          <a:lstStyle>
            <a:lvl1pPr>
              <a:defRPr/>
            </a:lvl1pPr>
          </a:lstStyle>
          <a:p>
            <a:pPr>
              <a:defRPr/>
            </a:pPr>
            <a:fld id="{44AB0805-7CCB-47D3-8FE1-25B09F42F420}" type="slidenum">
              <a:rPr lang="en-US" altLang="en-US"/>
              <a:pPr>
                <a:defRPr/>
              </a:pPr>
              <a:t>‹#›</a:t>
            </a:fld>
            <a:endParaRPr lang="en-US" altLang="en-US"/>
          </a:p>
        </p:txBody>
      </p:sp>
    </p:spTree>
    <p:extLst>
      <p:ext uri="{BB962C8B-B14F-4D97-AF65-F5344CB8AC3E}">
        <p14:creationId xmlns:p14="http://schemas.microsoft.com/office/powerpoint/2010/main" val="6234251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a:extLst>
              <a:ext uri="{FF2B5EF4-FFF2-40B4-BE49-F238E27FC236}">
                <a16:creationId xmlns:a16="http://schemas.microsoft.com/office/drawing/2014/main" id="{4323BA66-8CA7-4177-87B1-A09CF50F11B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2">
            <a:extLst>
              <a:ext uri="{FF2B5EF4-FFF2-40B4-BE49-F238E27FC236}">
                <a16:creationId xmlns:a16="http://schemas.microsoft.com/office/drawing/2014/main" id="{4F2CD690-D8CA-46C0-ABDB-D99414D4E59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3">
            <a:extLst>
              <a:ext uri="{FF2B5EF4-FFF2-40B4-BE49-F238E27FC236}">
                <a16:creationId xmlns:a16="http://schemas.microsoft.com/office/drawing/2014/main" id="{98809272-68D8-4576-9A83-629BC9883BA5}"/>
              </a:ext>
            </a:extLst>
          </p:cNvPr>
          <p:cNvSpPr>
            <a:spLocks noGrp="1" noChangeArrowheads="1"/>
          </p:cNvSpPr>
          <p:nvPr>
            <p:ph type="sldNum" sz="quarter" idx="12"/>
          </p:nvPr>
        </p:nvSpPr>
        <p:spPr>
          <a:ln/>
        </p:spPr>
        <p:txBody>
          <a:bodyPr/>
          <a:lstStyle>
            <a:lvl1pPr>
              <a:defRPr/>
            </a:lvl1pPr>
          </a:lstStyle>
          <a:p>
            <a:pPr>
              <a:defRPr/>
            </a:pPr>
            <a:fld id="{0B111447-38B7-46C0-B25F-20A36BD39F20}" type="slidenum">
              <a:rPr lang="en-US" altLang="en-US"/>
              <a:pPr>
                <a:defRPr/>
              </a:pPr>
              <a:t>‹#›</a:t>
            </a:fld>
            <a:endParaRPr lang="en-US" altLang="en-US"/>
          </a:p>
        </p:txBody>
      </p:sp>
    </p:spTree>
    <p:extLst>
      <p:ext uri="{BB962C8B-B14F-4D97-AF65-F5344CB8AC3E}">
        <p14:creationId xmlns:p14="http://schemas.microsoft.com/office/powerpoint/2010/main" val="15713744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21">
            <a:extLst>
              <a:ext uri="{FF2B5EF4-FFF2-40B4-BE49-F238E27FC236}">
                <a16:creationId xmlns:a16="http://schemas.microsoft.com/office/drawing/2014/main" id="{28B8B610-076F-4257-B916-4C61C50757C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2">
            <a:extLst>
              <a:ext uri="{FF2B5EF4-FFF2-40B4-BE49-F238E27FC236}">
                <a16:creationId xmlns:a16="http://schemas.microsoft.com/office/drawing/2014/main" id="{C5551980-051E-4A9D-AD51-C78D38B5BBA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3">
            <a:extLst>
              <a:ext uri="{FF2B5EF4-FFF2-40B4-BE49-F238E27FC236}">
                <a16:creationId xmlns:a16="http://schemas.microsoft.com/office/drawing/2014/main" id="{9B16EB10-8010-4F56-B74F-17295B646DC2}"/>
              </a:ext>
            </a:extLst>
          </p:cNvPr>
          <p:cNvSpPr>
            <a:spLocks noGrp="1" noChangeArrowheads="1"/>
          </p:cNvSpPr>
          <p:nvPr>
            <p:ph type="sldNum" sz="quarter" idx="12"/>
          </p:nvPr>
        </p:nvSpPr>
        <p:spPr>
          <a:ln/>
        </p:spPr>
        <p:txBody>
          <a:bodyPr/>
          <a:lstStyle>
            <a:lvl1pPr>
              <a:defRPr/>
            </a:lvl1pPr>
          </a:lstStyle>
          <a:p>
            <a:pPr>
              <a:defRPr/>
            </a:pPr>
            <a:fld id="{FB176F9C-F201-4426-91EF-F3A2CC7F59FE}" type="slidenum">
              <a:rPr lang="en-US" altLang="en-US"/>
              <a:pPr>
                <a:defRPr/>
              </a:pPr>
              <a:t>‹#›</a:t>
            </a:fld>
            <a:endParaRPr lang="en-US" altLang="en-US"/>
          </a:p>
        </p:txBody>
      </p:sp>
    </p:spTree>
    <p:extLst>
      <p:ext uri="{BB962C8B-B14F-4D97-AF65-F5344CB8AC3E}">
        <p14:creationId xmlns:p14="http://schemas.microsoft.com/office/powerpoint/2010/main" val="41425035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
            <a:extLst>
              <a:ext uri="{FF2B5EF4-FFF2-40B4-BE49-F238E27FC236}">
                <a16:creationId xmlns:a16="http://schemas.microsoft.com/office/drawing/2014/main" id="{9D61FA61-5656-4574-9E2C-F0EFDC95382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2">
            <a:extLst>
              <a:ext uri="{FF2B5EF4-FFF2-40B4-BE49-F238E27FC236}">
                <a16:creationId xmlns:a16="http://schemas.microsoft.com/office/drawing/2014/main" id="{6D79F4AC-00D3-471D-86AF-3239DDDC4EB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3">
            <a:extLst>
              <a:ext uri="{FF2B5EF4-FFF2-40B4-BE49-F238E27FC236}">
                <a16:creationId xmlns:a16="http://schemas.microsoft.com/office/drawing/2014/main" id="{D4EEAE2C-0DDA-414C-8082-2402BE292989}"/>
              </a:ext>
            </a:extLst>
          </p:cNvPr>
          <p:cNvSpPr>
            <a:spLocks noGrp="1" noChangeArrowheads="1"/>
          </p:cNvSpPr>
          <p:nvPr>
            <p:ph type="sldNum" sz="quarter" idx="12"/>
          </p:nvPr>
        </p:nvSpPr>
        <p:spPr>
          <a:ln/>
        </p:spPr>
        <p:txBody>
          <a:bodyPr/>
          <a:lstStyle>
            <a:lvl1pPr>
              <a:defRPr/>
            </a:lvl1pPr>
          </a:lstStyle>
          <a:p>
            <a:pPr>
              <a:defRPr/>
            </a:pPr>
            <a:fld id="{9A6BA569-C55A-4489-8F85-115AE0B225CE}" type="slidenum">
              <a:rPr lang="en-US" altLang="en-US"/>
              <a:pPr>
                <a:defRPr/>
              </a:pPr>
              <a:t>‹#›</a:t>
            </a:fld>
            <a:endParaRPr lang="en-US" altLang="en-US"/>
          </a:p>
        </p:txBody>
      </p:sp>
    </p:spTree>
    <p:extLst>
      <p:ext uri="{BB962C8B-B14F-4D97-AF65-F5344CB8AC3E}">
        <p14:creationId xmlns:p14="http://schemas.microsoft.com/office/powerpoint/2010/main" val="36612574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
            <a:extLst>
              <a:ext uri="{FF2B5EF4-FFF2-40B4-BE49-F238E27FC236}">
                <a16:creationId xmlns:a16="http://schemas.microsoft.com/office/drawing/2014/main" id="{0332587C-133C-40EE-A39C-8923BBDE2D9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22">
            <a:extLst>
              <a:ext uri="{FF2B5EF4-FFF2-40B4-BE49-F238E27FC236}">
                <a16:creationId xmlns:a16="http://schemas.microsoft.com/office/drawing/2014/main" id="{344D2A9C-B897-4588-9020-58B14549BEE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23">
            <a:extLst>
              <a:ext uri="{FF2B5EF4-FFF2-40B4-BE49-F238E27FC236}">
                <a16:creationId xmlns:a16="http://schemas.microsoft.com/office/drawing/2014/main" id="{ABEC3ED6-9262-490B-9348-26C23C6CF638}"/>
              </a:ext>
            </a:extLst>
          </p:cNvPr>
          <p:cNvSpPr>
            <a:spLocks noGrp="1" noChangeArrowheads="1"/>
          </p:cNvSpPr>
          <p:nvPr>
            <p:ph type="sldNum" sz="quarter" idx="12"/>
          </p:nvPr>
        </p:nvSpPr>
        <p:spPr>
          <a:ln/>
        </p:spPr>
        <p:txBody>
          <a:bodyPr/>
          <a:lstStyle>
            <a:lvl1pPr>
              <a:defRPr/>
            </a:lvl1pPr>
          </a:lstStyle>
          <a:p>
            <a:pPr>
              <a:defRPr/>
            </a:pPr>
            <a:fld id="{DF75767C-D1DD-4FAB-A5B2-0983C2F55CC1}" type="slidenum">
              <a:rPr lang="en-US" altLang="en-US"/>
              <a:pPr>
                <a:defRPr/>
              </a:pPr>
              <a:t>‹#›</a:t>
            </a:fld>
            <a:endParaRPr lang="en-US" altLang="en-US"/>
          </a:p>
        </p:txBody>
      </p:sp>
    </p:spTree>
    <p:extLst>
      <p:ext uri="{BB962C8B-B14F-4D97-AF65-F5344CB8AC3E}">
        <p14:creationId xmlns:p14="http://schemas.microsoft.com/office/powerpoint/2010/main" val="21144645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
            <a:extLst>
              <a:ext uri="{FF2B5EF4-FFF2-40B4-BE49-F238E27FC236}">
                <a16:creationId xmlns:a16="http://schemas.microsoft.com/office/drawing/2014/main" id="{15937D30-40E3-407E-9663-29C8CA99290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22">
            <a:extLst>
              <a:ext uri="{FF2B5EF4-FFF2-40B4-BE49-F238E27FC236}">
                <a16:creationId xmlns:a16="http://schemas.microsoft.com/office/drawing/2014/main" id="{758E50B5-798B-4614-A1FB-35807EC9D45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23">
            <a:extLst>
              <a:ext uri="{FF2B5EF4-FFF2-40B4-BE49-F238E27FC236}">
                <a16:creationId xmlns:a16="http://schemas.microsoft.com/office/drawing/2014/main" id="{EF203131-B4AC-4B9F-9666-5FAF6DBEE069}"/>
              </a:ext>
            </a:extLst>
          </p:cNvPr>
          <p:cNvSpPr>
            <a:spLocks noGrp="1" noChangeArrowheads="1"/>
          </p:cNvSpPr>
          <p:nvPr>
            <p:ph type="sldNum" sz="quarter" idx="12"/>
          </p:nvPr>
        </p:nvSpPr>
        <p:spPr>
          <a:ln/>
        </p:spPr>
        <p:txBody>
          <a:bodyPr/>
          <a:lstStyle>
            <a:lvl1pPr>
              <a:defRPr/>
            </a:lvl1pPr>
          </a:lstStyle>
          <a:p>
            <a:pPr>
              <a:defRPr/>
            </a:pPr>
            <a:fld id="{85DA8E51-30DE-41FB-A0B4-839F3691CE07}" type="slidenum">
              <a:rPr lang="en-US" altLang="en-US"/>
              <a:pPr>
                <a:defRPr/>
              </a:pPr>
              <a:t>‹#›</a:t>
            </a:fld>
            <a:endParaRPr lang="en-US" altLang="en-US"/>
          </a:p>
        </p:txBody>
      </p:sp>
    </p:spTree>
    <p:extLst>
      <p:ext uri="{BB962C8B-B14F-4D97-AF65-F5344CB8AC3E}">
        <p14:creationId xmlns:p14="http://schemas.microsoft.com/office/powerpoint/2010/main" val="8555123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
            <a:extLst>
              <a:ext uri="{FF2B5EF4-FFF2-40B4-BE49-F238E27FC236}">
                <a16:creationId xmlns:a16="http://schemas.microsoft.com/office/drawing/2014/main" id="{D37EF148-F36B-40D4-8B99-C5448291070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22">
            <a:extLst>
              <a:ext uri="{FF2B5EF4-FFF2-40B4-BE49-F238E27FC236}">
                <a16:creationId xmlns:a16="http://schemas.microsoft.com/office/drawing/2014/main" id="{4B0746DB-6E77-4181-9C4F-BF5CB4528EA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23">
            <a:extLst>
              <a:ext uri="{FF2B5EF4-FFF2-40B4-BE49-F238E27FC236}">
                <a16:creationId xmlns:a16="http://schemas.microsoft.com/office/drawing/2014/main" id="{E18C6524-08A4-4AD8-9EFF-14EA63778944}"/>
              </a:ext>
            </a:extLst>
          </p:cNvPr>
          <p:cNvSpPr>
            <a:spLocks noGrp="1" noChangeArrowheads="1"/>
          </p:cNvSpPr>
          <p:nvPr>
            <p:ph type="sldNum" sz="quarter" idx="12"/>
          </p:nvPr>
        </p:nvSpPr>
        <p:spPr>
          <a:ln/>
        </p:spPr>
        <p:txBody>
          <a:bodyPr/>
          <a:lstStyle>
            <a:lvl1pPr>
              <a:defRPr/>
            </a:lvl1pPr>
          </a:lstStyle>
          <a:p>
            <a:pPr>
              <a:defRPr/>
            </a:pPr>
            <a:fld id="{73F02F8D-4188-4A5A-9F7B-9090F74553BB}" type="slidenum">
              <a:rPr lang="en-US" altLang="en-US"/>
              <a:pPr>
                <a:defRPr/>
              </a:pPr>
              <a:t>‹#›</a:t>
            </a:fld>
            <a:endParaRPr lang="en-US" altLang="en-US"/>
          </a:p>
        </p:txBody>
      </p:sp>
    </p:spTree>
    <p:extLst>
      <p:ext uri="{BB962C8B-B14F-4D97-AF65-F5344CB8AC3E}">
        <p14:creationId xmlns:p14="http://schemas.microsoft.com/office/powerpoint/2010/main" val="10291830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1">
            <a:extLst>
              <a:ext uri="{FF2B5EF4-FFF2-40B4-BE49-F238E27FC236}">
                <a16:creationId xmlns:a16="http://schemas.microsoft.com/office/drawing/2014/main" id="{28AE6F1C-3E0C-42E3-9CE7-1C6A0EF9924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2">
            <a:extLst>
              <a:ext uri="{FF2B5EF4-FFF2-40B4-BE49-F238E27FC236}">
                <a16:creationId xmlns:a16="http://schemas.microsoft.com/office/drawing/2014/main" id="{51621B9F-6551-41C9-9AE5-77266504D17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3">
            <a:extLst>
              <a:ext uri="{FF2B5EF4-FFF2-40B4-BE49-F238E27FC236}">
                <a16:creationId xmlns:a16="http://schemas.microsoft.com/office/drawing/2014/main" id="{94B1745F-5E8A-4B4D-9695-2E0508DE476E}"/>
              </a:ext>
            </a:extLst>
          </p:cNvPr>
          <p:cNvSpPr>
            <a:spLocks noGrp="1" noChangeArrowheads="1"/>
          </p:cNvSpPr>
          <p:nvPr>
            <p:ph type="sldNum" sz="quarter" idx="12"/>
          </p:nvPr>
        </p:nvSpPr>
        <p:spPr>
          <a:ln/>
        </p:spPr>
        <p:txBody>
          <a:bodyPr/>
          <a:lstStyle>
            <a:lvl1pPr>
              <a:defRPr/>
            </a:lvl1pPr>
          </a:lstStyle>
          <a:p>
            <a:pPr>
              <a:defRPr/>
            </a:pPr>
            <a:fld id="{F68BF5F7-1363-4C3C-94FE-224D27912FFC}" type="slidenum">
              <a:rPr lang="en-US" altLang="en-US"/>
              <a:pPr>
                <a:defRPr/>
              </a:pPr>
              <a:t>‹#›</a:t>
            </a:fld>
            <a:endParaRPr lang="en-US" altLang="en-US"/>
          </a:p>
        </p:txBody>
      </p:sp>
    </p:spTree>
    <p:extLst>
      <p:ext uri="{BB962C8B-B14F-4D97-AF65-F5344CB8AC3E}">
        <p14:creationId xmlns:p14="http://schemas.microsoft.com/office/powerpoint/2010/main" val="123023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21">
            <a:extLst>
              <a:ext uri="{FF2B5EF4-FFF2-40B4-BE49-F238E27FC236}">
                <a16:creationId xmlns:a16="http://schemas.microsoft.com/office/drawing/2014/main" id="{D900953F-DC05-4FDD-B17E-BBA45993C43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2">
            <a:extLst>
              <a:ext uri="{FF2B5EF4-FFF2-40B4-BE49-F238E27FC236}">
                <a16:creationId xmlns:a16="http://schemas.microsoft.com/office/drawing/2014/main" id="{43B0BB85-A8F5-42EF-9FC8-176837AA440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3">
            <a:extLst>
              <a:ext uri="{FF2B5EF4-FFF2-40B4-BE49-F238E27FC236}">
                <a16:creationId xmlns:a16="http://schemas.microsoft.com/office/drawing/2014/main" id="{99F46EFB-6356-427A-8EDA-B52C0B508350}"/>
              </a:ext>
            </a:extLst>
          </p:cNvPr>
          <p:cNvSpPr>
            <a:spLocks noGrp="1" noChangeArrowheads="1"/>
          </p:cNvSpPr>
          <p:nvPr>
            <p:ph type="sldNum" sz="quarter" idx="12"/>
          </p:nvPr>
        </p:nvSpPr>
        <p:spPr>
          <a:ln/>
        </p:spPr>
        <p:txBody>
          <a:bodyPr/>
          <a:lstStyle>
            <a:lvl1pPr>
              <a:defRPr/>
            </a:lvl1pPr>
          </a:lstStyle>
          <a:p>
            <a:pPr>
              <a:defRPr/>
            </a:pPr>
            <a:fld id="{A2924CD9-EF8B-4DE4-BC3F-65B9CBE33284}" type="slidenum">
              <a:rPr lang="en-US" altLang="en-US"/>
              <a:pPr>
                <a:defRPr/>
              </a:pPr>
              <a:t>‹#›</a:t>
            </a:fld>
            <a:endParaRPr lang="en-US" altLang="en-US"/>
          </a:p>
        </p:txBody>
      </p:sp>
    </p:spTree>
    <p:extLst>
      <p:ext uri="{BB962C8B-B14F-4D97-AF65-F5344CB8AC3E}">
        <p14:creationId xmlns:p14="http://schemas.microsoft.com/office/powerpoint/2010/main" val="37772040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baseline="0">
                <a:solidFill>
                  <a:schemeClr val="tx1"/>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3575050" y="273051"/>
            <a:ext cx="5111750"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a:p>
            <a:pPr lvl="1"/>
            <a:r>
              <a:rPr lang="en-US"/>
              <a:t>Second level</a:t>
            </a:r>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a:extLst>
              <a:ext uri="{FF2B5EF4-FFF2-40B4-BE49-F238E27FC236}">
                <a16:creationId xmlns:a16="http://schemas.microsoft.com/office/drawing/2014/main" id="{B7838032-FEC2-42AD-B4DE-A09A8E6A8D6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2">
            <a:extLst>
              <a:ext uri="{FF2B5EF4-FFF2-40B4-BE49-F238E27FC236}">
                <a16:creationId xmlns:a16="http://schemas.microsoft.com/office/drawing/2014/main" id="{A145945C-67D2-4291-81CB-F4A184E3C3B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3">
            <a:extLst>
              <a:ext uri="{FF2B5EF4-FFF2-40B4-BE49-F238E27FC236}">
                <a16:creationId xmlns:a16="http://schemas.microsoft.com/office/drawing/2014/main" id="{5BFBD009-E65A-459E-ADF6-77ECD03E54EA}"/>
              </a:ext>
            </a:extLst>
          </p:cNvPr>
          <p:cNvSpPr>
            <a:spLocks noGrp="1" noChangeArrowheads="1"/>
          </p:cNvSpPr>
          <p:nvPr>
            <p:ph type="sldNum" sz="quarter" idx="12"/>
          </p:nvPr>
        </p:nvSpPr>
        <p:spPr>
          <a:ln/>
        </p:spPr>
        <p:txBody>
          <a:bodyPr/>
          <a:lstStyle>
            <a:lvl1pPr>
              <a:defRPr/>
            </a:lvl1pPr>
          </a:lstStyle>
          <a:p>
            <a:pPr>
              <a:defRPr/>
            </a:pPr>
            <a:fld id="{5902AA68-B5E7-40D9-824E-C40F26AC7DAC}" type="slidenum">
              <a:rPr lang="en-US" altLang="en-US"/>
              <a:pPr>
                <a:defRPr/>
              </a:pPr>
              <a:t>‹#›</a:t>
            </a:fld>
            <a:endParaRPr lang="en-US" altLang="en-US"/>
          </a:p>
        </p:txBody>
      </p:sp>
    </p:spTree>
    <p:extLst>
      <p:ext uri="{BB962C8B-B14F-4D97-AF65-F5344CB8AC3E}">
        <p14:creationId xmlns:p14="http://schemas.microsoft.com/office/powerpoint/2010/main" val="8669640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
            <a:extLst>
              <a:ext uri="{FF2B5EF4-FFF2-40B4-BE49-F238E27FC236}">
                <a16:creationId xmlns:a16="http://schemas.microsoft.com/office/drawing/2014/main" id="{B7BC4EF5-B624-429B-ADA8-20F67B4D4FA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2">
            <a:extLst>
              <a:ext uri="{FF2B5EF4-FFF2-40B4-BE49-F238E27FC236}">
                <a16:creationId xmlns:a16="http://schemas.microsoft.com/office/drawing/2014/main" id="{CDB60CA6-4F52-40B4-BBF4-E30C97A6742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3">
            <a:extLst>
              <a:ext uri="{FF2B5EF4-FFF2-40B4-BE49-F238E27FC236}">
                <a16:creationId xmlns:a16="http://schemas.microsoft.com/office/drawing/2014/main" id="{58D2E0FA-E6EC-476F-AB94-070640CCE26E}"/>
              </a:ext>
            </a:extLst>
          </p:cNvPr>
          <p:cNvSpPr>
            <a:spLocks noGrp="1" noChangeArrowheads="1"/>
          </p:cNvSpPr>
          <p:nvPr>
            <p:ph type="sldNum" sz="quarter" idx="12"/>
          </p:nvPr>
        </p:nvSpPr>
        <p:spPr>
          <a:ln/>
        </p:spPr>
        <p:txBody>
          <a:bodyPr/>
          <a:lstStyle>
            <a:lvl1pPr>
              <a:defRPr/>
            </a:lvl1pPr>
          </a:lstStyle>
          <a:p>
            <a:pPr>
              <a:defRPr/>
            </a:pPr>
            <a:fld id="{7FB54ABA-DA90-447C-94FD-8DB2A8A3D74A}" type="slidenum">
              <a:rPr lang="en-US" altLang="en-US"/>
              <a:pPr>
                <a:defRPr/>
              </a:pPr>
              <a:t>‹#›</a:t>
            </a:fld>
            <a:endParaRPr lang="en-US" altLang="en-US"/>
          </a:p>
        </p:txBody>
      </p:sp>
    </p:spTree>
    <p:extLst>
      <p:ext uri="{BB962C8B-B14F-4D97-AF65-F5344CB8AC3E}">
        <p14:creationId xmlns:p14="http://schemas.microsoft.com/office/powerpoint/2010/main" val="25471186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
            <a:extLst>
              <a:ext uri="{FF2B5EF4-FFF2-40B4-BE49-F238E27FC236}">
                <a16:creationId xmlns:a16="http://schemas.microsoft.com/office/drawing/2014/main" id="{2C1DF3C2-D522-420F-9B3E-A8F015FA970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2">
            <a:extLst>
              <a:ext uri="{FF2B5EF4-FFF2-40B4-BE49-F238E27FC236}">
                <a16:creationId xmlns:a16="http://schemas.microsoft.com/office/drawing/2014/main" id="{3336C2A7-CD25-4679-931D-A71116D09AD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3">
            <a:extLst>
              <a:ext uri="{FF2B5EF4-FFF2-40B4-BE49-F238E27FC236}">
                <a16:creationId xmlns:a16="http://schemas.microsoft.com/office/drawing/2014/main" id="{F308D2FF-2210-407C-80A6-E319B5AF26F8}"/>
              </a:ext>
            </a:extLst>
          </p:cNvPr>
          <p:cNvSpPr>
            <a:spLocks noGrp="1" noChangeArrowheads="1"/>
          </p:cNvSpPr>
          <p:nvPr>
            <p:ph type="sldNum" sz="quarter" idx="12"/>
          </p:nvPr>
        </p:nvSpPr>
        <p:spPr>
          <a:ln/>
        </p:spPr>
        <p:txBody>
          <a:bodyPr/>
          <a:lstStyle>
            <a:lvl1pPr>
              <a:defRPr/>
            </a:lvl1pPr>
          </a:lstStyle>
          <a:p>
            <a:pPr>
              <a:defRPr/>
            </a:pPr>
            <a:fld id="{A5026BED-736A-41DC-9A83-E66386D69414}" type="slidenum">
              <a:rPr lang="en-US" altLang="en-US"/>
              <a:pPr>
                <a:defRPr/>
              </a:pPr>
              <a:t>‹#›</a:t>
            </a:fld>
            <a:endParaRPr lang="en-US" altLang="en-US"/>
          </a:p>
        </p:txBody>
      </p:sp>
    </p:spTree>
    <p:extLst>
      <p:ext uri="{BB962C8B-B14F-4D97-AF65-F5344CB8AC3E}">
        <p14:creationId xmlns:p14="http://schemas.microsoft.com/office/powerpoint/2010/main" val="26705764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Rectangle 21">
            <a:extLst>
              <a:ext uri="{FF2B5EF4-FFF2-40B4-BE49-F238E27FC236}">
                <a16:creationId xmlns:a16="http://schemas.microsoft.com/office/drawing/2014/main" id="{C810F9BD-264C-4C2F-A170-4122A5F3504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2">
            <a:extLst>
              <a:ext uri="{FF2B5EF4-FFF2-40B4-BE49-F238E27FC236}">
                <a16:creationId xmlns:a16="http://schemas.microsoft.com/office/drawing/2014/main" id="{BB613678-5389-4EA4-B4C8-C9DC8E27C03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3">
            <a:extLst>
              <a:ext uri="{FF2B5EF4-FFF2-40B4-BE49-F238E27FC236}">
                <a16:creationId xmlns:a16="http://schemas.microsoft.com/office/drawing/2014/main" id="{A6D70120-D4FF-409E-AE67-E26661A2EABC}"/>
              </a:ext>
            </a:extLst>
          </p:cNvPr>
          <p:cNvSpPr>
            <a:spLocks noGrp="1" noChangeArrowheads="1"/>
          </p:cNvSpPr>
          <p:nvPr>
            <p:ph type="sldNum" sz="quarter" idx="12"/>
          </p:nvPr>
        </p:nvSpPr>
        <p:spPr>
          <a:ln/>
        </p:spPr>
        <p:txBody>
          <a:bodyPr/>
          <a:lstStyle>
            <a:lvl1pPr>
              <a:defRPr/>
            </a:lvl1pPr>
          </a:lstStyle>
          <a:p>
            <a:pPr>
              <a:defRPr/>
            </a:pPr>
            <a:fld id="{952DA817-570B-4705-8602-E12A60C90F37}" type="slidenum">
              <a:rPr lang="en-US" altLang="en-US"/>
              <a:pPr>
                <a:defRPr/>
              </a:pPr>
              <a:t>‹#›</a:t>
            </a:fld>
            <a:endParaRPr lang="en-US" altLang="en-US"/>
          </a:p>
        </p:txBody>
      </p:sp>
    </p:spTree>
    <p:extLst>
      <p:ext uri="{BB962C8B-B14F-4D97-AF65-F5344CB8AC3E}">
        <p14:creationId xmlns:p14="http://schemas.microsoft.com/office/powerpoint/2010/main" val="23327563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lstStyle>
            <a:lvl1pPr>
              <a:lnSpc>
                <a:spcPts val="3000"/>
              </a:lnSpc>
              <a:defRPr sz="2800" b="1" baseline="0">
                <a:solidFill>
                  <a:schemeClr val="tx1"/>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8"/>
          <p:cNvSpPr>
            <a:spLocks noGrp="1"/>
          </p:cNvSpPr>
          <p:nvPr>
            <p:ph type="body" sz="quarter" idx="10"/>
          </p:nvPr>
        </p:nvSpPr>
        <p:spPr>
          <a:xfrm>
            <a:off x="457200" y="5791200"/>
            <a:ext cx="8229600" cy="609600"/>
          </a:xfrm>
          <a:prstGeom prst="rect">
            <a:avLst/>
          </a:prstGeom>
        </p:spPr>
        <p:txBody>
          <a:bodyPr anchor="b"/>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165084495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baseline="0">
                <a:solidFill>
                  <a:schemeClr val="tx1"/>
                </a:solidFill>
                <a:effectLst/>
              </a:defRPr>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1371600" y="4343400"/>
            <a:ext cx="6400800" cy="292100"/>
          </a:xfrm>
          <a:prstGeom prst="rect">
            <a:avLst/>
          </a:prstGeom>
        </p:spPr>
        <p:txBody>
          <a:bodyPr>
            <a:spAutoFit/>
          </a:bodyPr>
          <a:lstStyle/>
          <a:p>
            <a:pPr fontAlgn="auto">
              <a:spcBef>
                <a:spcPts val="0"/>
              </a:spcBef>
              <a:spcAft>
                <a:spcPts val="0"/>
              </a:spcAft>
              <a:defRPr/>
            </a:pPr>
            <a:r>
              <a:rPr lang="en-US" sz="1300" b="1" dirty="0">
                <a:solidFill>
                  <a:schemeClr val="tx2"/>
                </a:solidFill>
                <a:latin typeface="+mn-lt"/>
              </a:rPr>
              <a:t>For more information please contact Centers for Disease Control and Prevention</a:t>
            </a:r>
          </a:p>
        </p:txBody>
      </p:sp>
      <p:sp>
        <p:nvSpPr>
          <p:cNvPr id="6" name="Rectangle 5"/>
          <p:cNvSpPr/>
          <p:nvPr userDrawn="1"/>
        </p:nvSpPr>
        <p:spPr>
          <a:xfrm>
            <a:off x="1371600" y="4705350"/>
            <a:ext cx="5943600" cy="647700"/>
          </a:xfrm>
          <a:prstGeom prst="rect">
            <a:avLst/>
          </a:prstGeom>
        </p:spPr>
        <p:txBody>
          <a:bodyPr>
            <a:spAutoFit/>
          </a:bodyPr>
          <a:lstStyle/>
          <a:p>
            <a:pPr fontAlgn="auto">
              <a:spcBef>
                <a:spcPts val="0"/>
              </a:spcBef>
              <a:spcAft>
                <a:spcPts val="0"/>
              </a:spcAft>
              <a:defRPr/>
            </a:pPr>
            <a:r>
              <a:rPr lang="en-US" sz="1200" dirty="0">
                <a:solidFill>
                  <a:schemeClr val="tx2"/>
                </a:solidFill>
                <a:latin typeface="+mn-lt"/>
              </a:rPr>
              <a:t>1600 Clifton Road NE, Atlanta, GA 30333</a:t>
            </a:r>
          </a:p>
          <a:p>
            <a:pPr fontAlgn="auto">
              <a:spcBef>
                <a:spcPts val="0"/>
              </a:spcBef>
              <a:spcAft>
                <a:spcPts val="0"/>
              </a:spcAft>
              <a:defRPr/>
            </a:pPr>
            <a:r>
              <a:rPr lang="en-US" sz="1200" dirty="0">
                <a:solidFill>
                  <a:schemeClr val="tx2"/>
                </a:solidFill>
                <a:latin typeface="+mn-lt"/>
              </a:rPr>
              <a:t>Telephone, 1-800-CDC-INFO (232-4636)/TTY: 1-888-232-6348</a:t>
            </a:r>
          </a:p>
          <a:p>
            <a:pPr fontAlgn="auto">
              <a:spcBef>
                <a:spcPts val="0"/>
              </a:spcBef>
              <a:spcAft>
                <a:spcPts val="0"/>
              </a:spcAft>
              <a:defRPr/>
            </a:pPr>
            <a:r>
              <a:rPr lang="en-US" sz="1200" dirty="0">
                <a:solidFill>
                  <a:schemeClr val="tx2"/>
                </a:solidFill>
                <a:latin typeface="+mn-lt"/>
              </a:rPr>
              <a:t>E-mail: cdcinfo@cdc.gov 	Web: www.cdc.gov</a:t>
            </a:r>
          </a:p>
        </p:txBody>
      </p:sp>
      <p:sp>
        <p:nvSpPr>
          <p:cNvPr id="7" name="Rectangle 6"/>
          <p:cNvSpPr/>
          <p:nvPr userDrawn="1"/>
        </p:nvSpPr>
        <p:spPr>
          <a:xfrm>
            <a:off x="1371600" y="5421313"/>
            <a:ext cx="5943600" cy="369887"/>
          </a:xfrm>
          <a:prstGeom prst="rect">
            <a:avLst/>
          </a:prstGeom>
        </p:spPr>
        <p:txBody>
          <a:bodyPr>
            <a:spAutoFit/>
          </a:bodyPr>
          <a:lstStyle/>
          <a:p>
            <a:pPr fontAlgn="auto">
              <a:spcBef>
                <a:spcPts val="0"/>
              </a:spcBef>
              <a:spcAft>
                <a:spcPts val="0"/>
              </a:spcAft>
              <a:defRPr/>
            </a:pPr>
            <a:r>
              <a:rPr lang="en-US" sz="900" dirty="0">
                <a:solidFill>
                  <a:schemeClr val="tx2"/>
                </a:solidFill>
                <a:latin typeface="+mn-lt"/>
              </a:rPr>
              <a:t>The findings and conclusions in this report are those of the authors and do not necessarily represent the official position of the Centers for Disease Control and Prevention.</a:t>
            </a:r>
          </a:p>
        </p:txBody>
      </p:sp>
      <p:sp>
        <p:nvSpPr>
          <p:cNvPr id="3" name="Subtitle 2"/>
          <p:cNvSpPr>
            <a:spLocks noGrp="1"/>
          </p:cNvSpPr>
          <p:nvPr>
            <p:ph type="subTitle" idx="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ext Placeholder 5"/>
          <p:cNvSpPr>
            <a:spLocks noGrp="1"/>
          </p:cNvSpPr>
          <p:nvPr>
            <p:ph type="body" sz="quarter" idx="11"/>
          </p:nvPr>
        </p:nvSpPr>
        <p:spPr>
          <a:xfrm>
            <a:off x="2286000" y="6272784"/>
            <a:ext cx="5105400" cy="182880"/>
          </a:xfrm>
          <a:prstGeom prst="rect">
            <a:avLst/>
          </a:prstGeom>
        </p:spPr>
        <p:txBody>
          <a:bodyPr/>
          <a:lstStyle>
            <a:lvl1pPr>
              <a:buNone/>
              <a:defRPr sz="1000" baseline="0">
                <a:solidFill>
                  <a:schemeClr val="bg2"/>
                </a:solidFill>
              </a:defRPr>
            </a:lvl1pPr>
          </a:lstStyle>
          <a:p>
            <a:pPr lvl="0"/>
            <a:r>
              <a:rPr lang="en-US"/>
              <a:t>Click to edit Master text styles</a:t>
            </a:r>
          </a:p>
        </p:txBody>
      </p:sp>
      <p:sp>
        <p:nvSpPr>
          <p:cNvPr id="12" name="Text Placeholder 6"/>
          <p:cNvSpPr>
            <a:spLocks noGrp="1"/>
          </p:cNvSpPr>
          <p:nvPr>
            <p:ph type="body" sz="quarter" idx="12"/>
          </p:nvPr>
        </p:nvSpPr>
        <p:spPr>
          <a:xfrm>
            <a:off x="2286000" y="6464808"/>
            <a:ext cx="5105400" cy="228600"/>
          </a:xfrm>
          <a:prstGeom prst="rect">
            <a:avLst/>
          </a:prstGeom>
        </p:spPr>
        <p:txBody>
          <a:bodyPr/>
          <a:lstStyle>
            <a:lvl1pPr>
              <a:buNone/>
              <a:defRPr sz="1000" baseline="0">
                <a:solidFill>
                  <a:schemeClr val="bg2"/>
                </a:solidFill>
              </a:defRPr>
            </a:lvl1pPr>
          </a:lstStyle>
          <a:p>
            <a:pPr lvl="0"/>
            <a:r>
              <a:rPr lang="en-US"/>
              <a:t>Click to edit Master text styles</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image" Target="../media/image1.png"/><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image" Target="../media/image1.png"/><Relationship Id="rId2" Type="http://schemas.openxmlformats.org/officeDocument/2006/relationships/slideLayout" Target="../slideLayouts/slideLayout47.xml"/><Relationship Id="rId16" Type="http://schemas.openxmlformats.org/officeDocument/2006/relationships/theme" Target="../theme/theme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theme" Target="../theme/theme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1"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6" r:id="rId1"/>
    <p:sldLayoutId id="2147483727" r:id="rId2"/>
    <p:sldLayoutId id="2147483737" r:id="rId3"/>
    <p:sldLayoutId id="2147483738" r:id="rId4"/>
    <p:sldLayoutId id="2147483739" r:id="rId5"/>
    <p:sldLayoutId id="2147483728" r:id="rId6"/>
    <p:sldLayoutId id="2147483729" r:id="rId7"/>
    <p:sldLayoutId id="2147483730" r:id="rId8"/>
    <p:sldLayoutId id="2147483740" r:id="rId9"/>
    <p:sldLayoutId id="2147483732" r:id="rId10"/>
    <p:sldLayoutId id="2147483733" r:id="rId11"/>
    <p:sldLayoutId id="2147483796" r:id="rId12"/>
    <p:sldLayoutId id="2147483797" r:id="rId13"/>
    <p:sldLayoutId id="2147483842" r:id="rId14"/>
    <p:sldLayoutId id="2147483843" r:id="rId15"/>
    <p:sldLayoutId id="2147483844" r:id="rId16"/>
    <p:sldLayoutId id="2147483845" r:id="rId17"/>
    <p:sldLayoutId id="2147483846" r:id="rId18"/>
    <p:sldLayoutId id="2147483847" r:id="rId19"/>
    <p:sldLayoutId id="2147483848" r:id="rId20"/>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charset="0"/>
        </a:defRPr>
      </a:lvl2pPr>
      <a:lvl3pPr algn="ctr" rtl="0" eaLnBrk="0" fontAlgn="base" hangingPunct="0">
        <a:spcBef>
          <a:spcPct val="0"/>
        </a:spcBef>
        <a:spcAft>
          <a:spcPct val="0"/>
        </a:spcAft>
        <a:defRPr sz="4400">
          <a:solidFill>
            <a:schemeClr val="tx1"/>
          </a:solidFill>
          <a:latin typeface="Myriad Web Pro" charset="0"/>
        </a:defRPr>
      </a:lvl3pPr>
      <a:lvl4pPr algn="ctr" rtl="0" eaLnBrk="0" fontAlgn="base" hangingPunct="0">
        <a:spcBef>
          <a:spcPct val="0"/>
        </a:spcBef>
        <a:spcAft>
          <a:spcPct val="0"/>
        </a:spcAft>
        <a:defRPr sz="4400">
          <a:solidFill>
            <a:schemeClr val="tx1"/>
          </a:solidFill>
          <a:latin typeface="Myriad Web Pro" charset="0"/>
        </a:defRPr>
      </a:lvl4pPr>
      <a:lvl5pPr algn="ctr" rtl="0" eaLnBrk="0" fontAlgn="base" hangingPunct="0">
        <a:spcBef>
          <a:spcPct val="0"/>
        </a:spcBef>
        <a:spcAft>
          <a:spcPct val="0"/>
        </a:spcAft>
        <a:defRPr sz="4400">
          <a:solidFill>
            <a:schemeClr val="tx1"/>
          </a:solidFill>
          <a:latin typeface="Myriad Web Pro" charset="0"/>
        </a:defRPr>
      </a:lvl5pPr>
      <a:lvl6pPr marL="457200" algn="ctr" rtl="0" fontAlgn="base">
        <a:spcBef>
          <a:spcPct val="0"/>
        </a:spcBef>
        <a:spcAft>
          <a:spcPct val="0"/>
        </a:spcAft>
        <a:defRPr sz="4400">
          <a:solidFill>
            <a:schemeClr val="tx1"/>
          </a:solidFill>
          <a:latin typeface="Myriad Web Pro" charset="0"/>
        </a:defRPr>
      </a:lvl6pPr>
      <a:lvl7pPr marL="914400" algn="ctr" rtl="0" fontAlgn="base">
        <a:spcBef>
          <a:spcPct val="0"/>
        </a:spcBef>
        <a:spcAft>
          <a:spcPct val="0"/>
        </a:spcAft>
        <a:defRPr sz="4400">
          <a:solidFill>
            <a:schemeClr val="tx1"/>
          </a:solidFill>
          <a:latin typeface="Myriad Web Pro" charset="0"/>
        </a:defRPr>
      </a:lvl7pPr>
      <a:lvl8pPr marL="1371600" algn="ctr" rtl="0" fontAlgn="base">
        <a:spcBef>
          <a:spcPct val="0"/>
        </a:spcBef>
        <a:spcAft>
          <a:spcPct val="0"/>
        </a:spcAft>
        <a:defRPr sz="4400">
          <a:solidFill>
            <a:schemeClr val="tx1"/>
          </a:solidFill>
          <a:latin typeface="Myriad Web Pro" charset="0"/>
        </a:defRPr>
      </a:lvl8pPr>
      <a:lvl9pPr marL="1828800" algn="ctr" rtl="0" fontAlgn="base">
        <a:spcBef>
          <a:spcPct val="0"/>
        </a:spcBef>
        <a:spcAft>
          <a:spcPct val="0"/>
        </a:spcAft>
        <a:defRPr sz="4400">
          <a:solidFill>
            <a:schemeClr val="tx1"/>
          </a:solidFill>
          <a:latin typeface="Myriad Web Pro"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3404260"/>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6" r:id="rId12"/>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charset="0"/>
        </a:defRPr>
      </a:lvl2pPr>
      <a:lvl3pPr algn="ctr" rtl="0" eaLnBrk="0" fontAlgn="base" hangingPunct="0">
        <a:spcBef>
          <a:spcPct val="0"/>
        </a:spcBef>
        <a:spcAft>
          <a:spcPct val="0"/>
        </a:spcAft>
        <a:defRPr sz="4400">
          <a:solidFill>
            <a:schemeClr val="tx1"/>
          </a:solidFill>
          <a:latin typeface="Myriad Web Pro" charset="0"/>
        </a:defRPr>
      </a:lvl3pPr>
      <a:lvl4pPr algn="ctr" rtl="0" eaLnBrk="0" fontAlgn="base" hangingPunct="0">
        <a:spcBef>
          <a:spcPct val="0"/>
        </a:spcBef>
        <a:spcAft>
          <a:spcPct val="0"/>
        </a:spcAft>
        <a:defRPr sz="4400">
          <a:solidFill>
            <a:schemeClr val="tx1"/>
          </a:solidFill>
          <a:latin typeface="Myriad Web Pro" charset="0"/>
        </a:defRPr>
      </a:lvl4pPr>
      <a:lvl5pPr algn="ctr" rtl="0" eaLnBrk="0" fontAlgn="base" hangingPunct="0">
        <a:spcBef>
          <a:spcPct val="0"/>
        </a:spcBef>
        <a:spcAft>
          <a:spcPct val="0"/>
        </a:spcAft>
        <a:defRPr sz="4400">
          <a:solidFill>
            <a:schemeClr val="tx1"/>
          </a:solidFill>
          <a:latin typeface="Myriad Web Pro" charset="0"/>
        </a:defRPr>
      </a:lvl5pPr>
      <a:lvl6pPr marL="457200" algn="ctr" rtl="0" fontAlgn="base">
        <a:spcBef>
          <a:spcPct val="0"/>
        </a:spcBef>
        <a:spcAft>
          <a:spcPct val="0"/>
        </a:spcAft>
        <a:defRPr sz="4400">
          <a:solidFill>
            <a:schemeClr val="tx1"/>
          </a:solidFill>
          <a:latin typeface="Myriad Web Pro" charset="0"/>
        </a:defRPr>
      </a:lvl6pPr>
      <a:lvl7pPr marL="914400" algn="ctr" rtl="0" fontAlgn="base">
        <a:spcBef>
          <a:spcPct val="0"/>
        </a:spcBef>
        <a:spcAft>
          <a:spcPct val="0"/>
        </a:spcAft>
        <a:defRPr sz="4400">
          <a:solidFill>
            <a:schemeClr val="tx1"/>
          </a:solidFill>
          <a:latin typeface="Myriad Web Pro" charset="0"/>
        </a:defRPr>
      </a:lvl7pPr>
      <a:lvl8pPr marL="1371600" algn="ctr" rtl="0" fontAlgn="base">
        <a:spcBef>
          <a:spcPct val="0"/>
        </a:spcBef>
        <a:spcAft>
          <a:spcPct val="0"/>
        </a:spcAft>
        <a:defRPr sz="4400">
          <a:solidFill>
            <a:schemeClr val="tx1"/>
          </a:solidFill>
          <a:latin typeface="Myriad Web Pro" charset="0"/>
        </a:defRPr>
      </a:lvl8pPr>
      <a:lvl9pPr marL="1828800" algn="ctr" rtl="0" fontAlgn="base">
        <a:spcBef>
          <a:spcPct val="0"/>
        </a:spcBef>
        <a:spcAft>
          <a:spcPct val="0"/>
        </a:spcAft>
        <a:defRPr sz="4400">
          <a:solidFill>
            <a:schemeClr val="tx1"/>
          </a:solidFill>
          <a:latin typeface="Myriad Web Pro"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7753393"/>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70" r:id="rId12"/>
    <p:sldLayoutId id="2147483866" r:id="rId13"/>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charset="0"/>
        </a:defRPr>
      </a:lvl2pPr>
      <a:lvl3pPr algn="ctr" rtl="0" eaLnBrk="0" fontAlgn="base" hangingPunct="0">
        <a:spcBef>
          <a:spcPct val="0"/>
        </a:spcBef>
        <a:spcAft>
          <a:spcPct val="0"/>
        </a:spcAft>
        <a:defRPr sz="4400">
          <a:solidFill>
            <a:schemeClr val="tx1"/>
          </a:solidFill>
          <a:latin typeface="Myriad Web Pro" charset="0"/>
        </a:defRPr>
      </a:lvl3pPr>
      <a:lvl4pPr algn="ctr" rtl="0" eaLnBrk="0" fontAlgn="base" hangingPunct="0">
        <a:spcBef>
          <a:spcPct val="0"/>
        </a:spcBef>
        <a:spcAft>
          <a:spcPct val="0"/>
        </a:spcAft>
        <a:defRPr sz="4400">
          <a:solidFill>
            <a:schemeClr val="tx1"/>
          </a:solidFill>
          <a:latin typeface="Myriad Web Pro" charset="0"/>
        </a:defRPr>
      </a:lvl4pPr>
      <a:lvl5pPr algn="ctr" rtl="0" eaLnBrk="0" fontAlgn="base" hangingPunct="0">
        <a:spcBef>
          <a:spcPct val="0"/>
        </a:spcBef>
        <a:spcAft>
          <a:spcPct val="0"/>
        </a:spcAft>
        <a:defRPr sz="4400">
          <a:solidFill>
            <a:schemeClr val="tx1"/>
          </a:solidFill>
          <a:latin typeface="Myriad Web Pro" charset="0"/>
        </a:defRPr>
      </a:lvl5pPr>
      <a:lvl6pPr marL="457200" algn="ctr" rtl="0" fontAlgn="base">
        <a:spcBef>
          <a:spcPct val="0"/>
        </a:spcBef>
        <a:spcAft>
          <a:spcPct val="0"/>
        </a:spcAft>
        <a:defRPr sz="4400">
          <a:solidFill>
            <a:schemeClr val="tx1"/>
          </a:solidFill>
          <a:latin typeface="Myriad Web Pro" charset="0"/>
        </a:defRPr>
      </a:lvl6pPr>
      <a:lvl7pPr marL="914400" algn="ctr" rtl="0" fontAlgn="base">
        <a:spcBef>
          <a:spcPct val="0"/>
        </a:spcBef>
        <a:spcAft>
          <a:spcPct val="0"/>
        </a:spcAft>
        <a:defRPr sz="4400">
          <a:solidFill>
            <a:schemeClr val="tx1"/>
          </a:solidFill>
          <a:latin typeface="Myriad Web Pro" charset="0"/>
        </a:defRPr>
      </a:lvl7pPr>
      <a:lvl8pPr marL="1371600" algn="ctr" rtl="0" fontAlgn="base">
        <a:spcBef>
          <a:spcPct val="0"/>
        </a:spcBef>
        <a:spcAft>
          <a:spcPct val="0"/>
        </a:spcAft>
        <a:defRPr sz="4400">
          <a:solidFill>
            <a:schemeClr val="tx1"/>
          </a:solidFill>
          <a:latin typeface="Myriad Web Pro" charset="0"/>
        </a:defRPr>
      </a:lvl8pPr>
      <a:lvl9pPr marL="1828800" algn="ctr" rtl="0" fontAlgn="base">
        <a:spcBef>
          <a:spcPct val="0"/>
        </a:spcBef>
        <a:spcAft>
          <a:spcPct val="0"/>
        </a:spcAft>
        <a:defRPr sz="4400">
          <a:solidFill>
            <a:schemeClr val="tx1"/>
          </a:solidFill>
          <a:latin typeface="Myriad Web Pro"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7"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820596"/>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charset="0"/>
        </a:defRPr>
      </a:lvl2pPr>
      <a:lvl3pPr algn="ctr" rtl="0" eaLnBrk="0" fontAlgn="base" hangingPunct="0">
        <a:spcBef>
          <a:spcPct val="0"/>
        </a:spcBef>
        <a:spcAft>
          <a:spcPct val="0"/>
        </a:spcAft>
        <a:defRPr sz="4400">
          <a:solidFill>
            <a:schemeClr val="tx1"/>
          </a:solidFill>
          <a:latin typeface="Myriad Web Pro" charset="0"/>
        </a:defRPr>
      </a:lvl3pPr>
      <a:lvl4pPr algn="ctr" rtl="0" eaLnBrk="0" fontAlgn="base" hangingPunct="0">
        <a:spcBef>
          <a:spcPct val="0"/>
        </a:spcBef>
        <a:spcAft>
          <a:spcPct val="0"/>
        </a:spcAft>
        <a:defRPr sz="4400">
          <a:solidFill>
            <a:schemeClr val="tx1"/>
          </a:solidFill>
          <a:latin typeface="Myriad Web Pro" charset="0"/>
        </a:defRPr>
      </a:lvl4pPr>
      <a:lvl5pPr algn="ctr" rtl="0" eaLnBrk="0" fontAlgn="base" hangingPunct="0">
        <a:spcBef>
          <a:spcPct val="0"/>
        </a:spcBef>
        <a:spcAft>
          <a:spcPct val="0"/>
        </a:spcAft>
        <a:defRPr sz="4400">
          <a:solidFill>
            <a:schemeClr val="tx1"/>
          </a:solidFill>
          <a:latin typeface="Myriad Web Pro" charset="0"/>
        </a:defRPr>
      </a:lvl5pPr>
      <a:lvl6pPr marL="457200" algn="ctr" rtl="0" fontAlgn="base">
        <a:spcBef>
          <a:spcPct val="0"/>
        </a:spcBef>
        <a:spcAft>
          <a:spcPct val="0"/>
        </a:spcAft>
        <a:defRPr sz="4400">
          <a:solidFill>
            <a:schemeClr val="tx1"/>
          </a:solidFill>
          <a:latin typeface="Myriad Web Pro" charset="0"/>
        </a:defRPr>
      </a:lvl6pPr>
      <a:lvl7pPr marL="914400" algn="ctr" rtl="0" fontAlgn="base">
        <a:spcBef>
          <a:spcPct val="0"/>
        </a:spcBef>
        <a:spcAft>
          <a:spcPct val="0"/>
        </a:spcAft>
        <a:defRPr sz="4400">
          <a:solidFill>
            <a:schemeClr val="tx1"/>
          </a:solidFill>
          <a:latin typeface="Myriad Web Pro" charset="0"/>
        </a:defRPr>
      </a:lvl7pPr>
      <a:lvl8pPr marL="1371600" algn="ctr" rtl="0" fontAlgn="base">
        <a:spcBef>
          <a:spcPct val="0"/>
        </a:spcBef>
        <a:spcAft>
          <a:spcPct val="0"/>
        </a:spcAft>
        <a:defRPr sz="4400">
          <a:solidFill>
            <a:schemeClr val="tx1"/>
          </a:solidFill>
          <a:latin typeface="Myriad Web Pro" charset="0"/>
        </a:defRPr>
      </a:lvl8pPr>
      <a:lvl9pPr marL="1828800" algn="ctr" rtl="0" fontAlgn="base">
        <a:spcBef>
          <a:spcPct val="0"/>
        </a:spcBef>
        <a:spcAft>
          <a:spcPct val="0"/>
        </a:spcAft>
        <a:defRPr sz="4400">
          <a:solidFill>
            <a:schemeClr val="tx1"/>
          </a:solidFill>
          <a:latin typeface="Myriad Web Pro"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grpSp>
        <p:nvGrpSpPr>
          <p:cNvPr id="1026" name="Group 18">
            <a:extLst>
              <a:ext uri="{FF2B5EF4-FFF2-40B4-BE49-F238E27FC236}">
                <a16:creationId xmlns:a16="http://schemas.microsoft.com/office/drawing/2014/main" id="{4724CBE1-02EC-49A3-9FA6-1D1ABE16126D}"/>
              </a:ext>
            </a:extLst>
          </p:cNvPr>
          <p:cNvGrpSpPr>
            <a:grpSpLocks/>
          </p:cNvGrpSpPr>
          <p:nvPr/>
        </p:nvGrpSpPr>
        <p:grpSpPr bwMode="auto">
          <a:xfrm>
            <a:off x="-9525" y="-20638"/>
            <a:ext cx="9153525" cy="6878638"/>
            <a:chOff x="-6" y="-13"/>
            <a:chExt cx="5766" cy="4333"/>
          </a:xfrm>
        </p:grpSpPr>
        <p:sp>
          <p:nvSpPr>
            <p:cNvPr id="2050" name="Rectangle 2">
              <a:extLst>
                <a:ext uri="{FF2B5EF4-FFF2-40B4-BE49-F238E27FC236}">
                  <a16:creationId xmlns:a16="http://schemas.microsoft.com/office/drawing/2014/main" id="{EABD8B5F-6137-40DD-805A-312EC7C9D9EA}"/>
                </a:ext>
              </a:extLst>
            </p:cNvPr>
            <p:cNvSpPr>
              <a:spLocks noChangeArrowheads="1"/>
            </p:cNvSpPr>
            <p:nvPr/>
          </p:nvSpPr>
          <p:spPr bwMode="invGray">
            <a:xfrm>
              <a:off x="5549" y="0"/>
              <a:ext cx="211" cy="432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1" hangingPunct="1">
                <a:defRPr/>
              </a:pPr>
              <a:endParaRPr lang="en-US"/>
            </a:p>
          </p:txBody>
        </p:sp>
        <p:sp>
          <p:nvSpPr>
            <p:cNvPr id="1033" name="Freeform 3">
              <a:extLst>
                <a:ext uri="{FF2B5EF4-FFF2-40B4-BE49-F238E27FC236}">
                  <a16:creationId xmlns:a16="http://schemas.microsoft.com/office/drawing/2014/main" id="{7A2E97D9-6D38-49AD-9519-27D40B71FC00}"/>
                </a:ext>
              </a:extLst>
            </p:cNvPr>
            <p:cNvSpPr>
              <a:spLocks/>
            </p:cNvSpPr>
            <p:nvPr/>
          </p:nvSpPr>
          <p:spPr bwMode="white">
            <a:xfrm>
              <a:off x="-6" y="2828"/>
              <a:ext cx="3625" cy="1492"/>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034" name="Freeform 4">
              <a:extLst>
                <a:ext uri="{FF2B5EF4-FFF2-40B4-BE49-F238E27FC236}">
                  <a16:creationId xmlns:a16="http://schemas.microsoft.com/office/drawing/2014/main" id="{EF9C6F07-8877-4C86-830F-D3BA95FF3372}"/>
                </a:ext>
              </a:extLst>
            </p:cNvPr>
            <p:cNvSpPr>
              <a:spLocks/>
            </p:cNvSpPr>
            <p:nvPr/>
          </p:nvSpPr>
          <p:spPr bwMode="white">
            <a:xfrm>
              <a:off x="0" y="2405"/>
              <a:ext cx="5143" cy="1902"/>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35" name="Freeform 5">
              <a:extLst>
                <a:ext uri="{FF2B5EF4-FFF2-40B4-BE49-F238E27FC236}">
                  <a16:creationId xmlns:a16="http://schemas.microsoft.com/office/drawing/2014/main" id="{F522CCC5-798A-4206-A2A4-A2A2BA0C8FC4}"/>
                </a:ext>
              </a:extLst>
            </p:cNvPr>
            <p:cNvSpPr>
              <a:spLocks/>
            </p:cNvSpPr>
            <p:nvPr/>
          </p:nvSpPr>
          <p:spPr bwMode="white">
            <a:xfrm>
              <a:off x="0" y="1982"/>
              <a:ext cx="5760" cy="2325"/>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36" name="Freeform 6">
              <a:extLst>
                <a:ext uri="{FF2B5EF4-FFF2-40B4-BE49-F238E27FC236}">
                  <a16:creationId xmlns:a16="http://schemas.microsoft.com/office/drawing/2014/main" id="{E6D2E071-C01C-44AB-8BA7-1B2E372D2AC9}"/>
                </a:ext>
              </a:extLst>
            </p:cNvPr>
            <p:cNvSpPr>
              <a:spLocks/>
            </p:cNvSpPr>
            <p:nvPr/>
          </p:nvSpPr>
          <p:spPr bwMode="white">
            <a:xfrm>
              <a:off x="0" y="1550"/>
              <a:ext cx="5760" cy="1573"/>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37" name="Freeform 7">
              <a:extLst>
                <a:ext uri="{FF2B5EF4-FFF2-40B4-BE49-F238E27FC236}">
                  <a16:creationId xmlns:a16="http://schemas.microsoft.com/office/drawing/2014/main" id="{D387703C-9F74-44CE-90A2-794F7619995A}"/>
                </a:ext>
              </a:extLst>
            </p:cNvPr>
            <p:cNvSpPr>
              <a:spLocks/>
            </p:cNvSpPr>
            <p:nvPr/>
          </p:nvSpPr>
          <p:spPr bwMode="white">
            <a:xfrm>
              <a:off x="0" y="1130"/>
              <a:ext cx="5760" cy="970"/>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38" name="Freeform 8">
              <a:extLst>
                <a:ext uri="{FF2B5EF4-FFF2-40B4-BE49-F238E27FC236}">
                  <a16:creationId xmlns:a16="http://schemas.microsoft.com/office/drawing/2014/main" id="{20D47E6F-9E5B-4ABA-9BAD-FAE93240B08C}"/>
                </a:ext>
              </a:extLst>
            </p:cNvPr>
            <p:cNvSpPr>
              <a:spLocks/>
            </p:cNvSpPr>
            <p:nvPr/>
          </p:nvSpPr>
          <p:spPr bwMode="white">
            <a:xfrm>
              <a:off x="0" y="-13"/>
              <a:ext cx="5760" cy="1060"/>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39" name="Freeform 9">
              <a:extLst>
                <a:ext uri="{FF2B5EF4-FFF2-40B4-BE49-F238E27FC236}">
                  <a16:creationId xmlns:a16="http://schemas.microsoft.com/office/drawing/2014/main" id="{2A2F5CDD-E79B-40EA-9314-97FD15D630A4}"/>
                </a:ext>
              </a:extLst>
            </p:cNvPr>
            <p:cNvSpPr>
              <a:spLocks/>
            </p:cNvSpPr>
            <p:nvPr/>
          </p:nvSpPr>
          <p:spPr bwMode="white">
            <a:xfrm>
              <a:off x="0" y="-13"/>
              <a:ext cx="5284" cy="673"/>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40" name="Freeform 10">
              <a:extLst>
                <a:ext uri="{FF2B5EF4-FFF2-40B4-BE49-F238E27FC236}">
                  <a16:creationId xmlns:a16="http://schemas.microsoft.com/office/drawing/2014/main" id="{09071DE3-1C4B-4707-BF90-344CF156C03E}"/>
                </a:ext>
              </a:extLst>
            </p:cNvPr>
            <p:cNvSpPr>
              <a:spLocks/>
            </p:cNvSpPr>
            <p:nvPr/>
          </p:nvSpPr>
          <p:spPr bwMode="white">
            <a:xfrm>
              <a:off x="0" y="-13"/>
              <a:ext cx="2884" cy="28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1027" name="Rectangle 19">
            <a:extLst>
              <a:ext uri="{FF2B5EF4-FFF2-40B4-BE49-F238E27FC236}">
                <a16:creationId xmlns:a16="http://schemas.microsoft.com/office/drawing/2014/main" id="{27FCA2A4-3525-46DE-B705-41C3D5475528}"/>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20">
            <a:extLst>
              <a:ext uri="{FF2B5EF4-FFF2-40B4-BE49-F238E27FC236}">
                <a16:creationId xmlns:a16="http://schemas.microsoft.com/office/drawing/2014/main" id="{337D7EF4-CA80-470D-B6CA-4BAF063D332A}"/>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69" name="Rectangle 21">
            <a:extLst>
              <a:ext uri="{FF2B5EF4-FFF2-40B4-BE49-F238E27FC236}">
                <a16:creationId xmlns:a16="http://schemas.microsoft.com/office/drawing/2014/main" id="{61D7BE82-DF13-4FA5-8B2F-419E95FB66E6}"/>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lvl1pPr>
          </a:lstStyle>
          <a:p>
            <a:pPr>
              <a:defRPr/>
            </a:pPr>
            <a:endParaRPr lang="en-US" altLang="en-US"/>
          </a:p>
        </p:txBody>
      </p:sp>
      <p:sp>
        <p:nvSpPr>
          <p:cNvPr id="2070" name="Rectangle 22">
            <a:extLst>
              <a:ext uri="{FF2B5EF4-FFF2-40B4-BE49-F238E27FC236}">
                <a16:creationId xmlns:a16="http://schemas.microsoft.com/office/drawing/2014/main" id="{8299D727-2B7F-45E1-B862-FC0A9683827E}"/>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lvl1pPr>
          </a:lstStyle>
          <a:p>
            <a:pPr>
              <a:defRPr/>
            </a:pPr>
            <a:endParaRPr lang="en-US" altLang="en-US"/>
          </a:p>
        </p:txBody>
      </p:sp>
      <p:sp>
        <p:nvSpPr>
          <p:cNvPr id="2071" name="Rectangle 23">
            <a:extLst>
              <a:ext uri="{FF2B5EF4-FFF2-40B4-BE49-F238E27FC236}">
                <a16:creationId xmlns:a16="http://schemas.microsoft.com/office/drawing/2014/main" id="{FDBF0A26-5815-41EE-AC6B-9035309655E7}"/>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908B3D9E-AC0D-4866-B91E-E297C6070363}" type="slidenum">
              <a:rPr lang="en-US" altLang="en-US"/>
              <a:pPr>
                <a:defRPr/>
              </a:pPr>
              <a:t>‹#›</a:t>
            </a:fld>
            <a:endParaRPr lang="en-US" altLang="en-US"/>
          </a:p>
        </p:txBody>
      </p:sp>
    </p:spTree>
    <p:extLst>
      <p:ext uri="{BB962C8B-B14F-4D97-AF65-F5344CB8AC3E}">
        <p14:creationId xmlns:p14="http://schemas.microsoft.com/office/powerpoint/2010/main" val="904087567"/>
      </p:ext>
    </p:extLst>
  </p:cSld>
  <p:clrMap bg1="dk2" tx1="lt1" bg2="dk1" tx2="lt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Times New Roman" panose="02020603050405020304" pitchFamily="18" charset="0"/>
        </a:defRPr>
      </a:lvl6pPr>
      <a:lvl7pPr marL="914400" algn="ctr" rtl="0" fontAlgn="base">
        <a:spcBef>
          <a:spcPct val="0"/>
        </a:spcBef>
        <a:spcAft>
          <a:spcPct val="0"/>
        </a:spcAft>
        <a:defRPr sz="4400">
          <a:solidFill>
            <a:schemeClr val="tx2"/>
          </a:solidFill>
          <a:latin typeface="Times New Roman" panose="02020603050405020304" pitchFamily="18" charset="0"/>
        </a:defRPr>
      </a:lvl7pPr>
      <a:lvl8pPr marL="1371600" algn="ctr" rtl="0" fontAlgn="base">
        <a:spcBef>
          <a:spcPct val="0"/>
        </a:spcBef>
        <a:spcAft>
          <a:spcPct val="0"/>
        </a:spcAft>
        <a:defRPr sz="4400">
          <a:solidFill>
            <a:schemeClr val="tx2"/>
          </a:solidFill>
          <a:latin typeface="Times New Roman" panose="02020603050405020304" pitchFamily="18" charset="0"/>
        </a:defRPr>
      </a:lvl8pPr>
      <a:lvl9pPr marL="1828800" algn="ctr" rtl="0" fontAlgn="base">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826684"/>
            <a:ext cx="78867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929602896"/>
      </p:ext>
    </p:extLst>
  </p:cSld>
  <p:clrMap bg1="lt1" tx1="dk1" bg2="lt2" tx2="dk2" accent1="accent1" accent2="accent2" accent3="accent3" accent4="accent4" accent5="accent5" accent6="accent6" hlink="hlink" folHlink="folHlink"/>
  <p:transition>
    <p:fade/>
  </p:transition>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Clr>
          <a:srgbClr val="D50100"/>
        </a:buClr>
        <a:buFont typeface="Arial" panose="020B0604020202020204" pitchFamily="34" charset="0"/>
        <a:buChar char="•"/>
        <a:defRPr sz="3200" kern="1200">
          <a:solidFill>
            <a:srgbClr val="353D48"/>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D50100"/>
        </a:buClr>
        <a:buFont typeface="Arial" panose="020B0604020202020204" pitchFamily="34" charset="0"/>
        <a:buChar char="–"/>
        <a:defRPr sz="2800" kern="1200">
          <a:solidFill>
            <a:srgbClr val="353D48"/>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D50100"/>
        </a:buClr>
        <a:buFont typeface="Arial" panose="020B0604020202020204" pitchFamily="34" charset="0"/>
        <a:buChar char="•"/>
        <a:defRPr sz="2400" kern="1200">
          <a:solidFill>
            <a:srgbClr val="353D48"/>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Clr>
          <a:srgbClr val="D50100"/>
        </a:buClr>
        <a:buFont typeface="Arial" panose="020B0604020202020204" pitchFamily="34" charset="0"/>
        <a:buChar char="–"/>
        <a:defRPr sz="2000" kern="1200">
          <a:solidFill>
            <a:srgbClr val="353D48"/>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Clr>
          <a:srgbClr val="D50100"/>
        </a:buClr>
        <a:buFont typeface="Arial" panose="020B0604020202020204" pitchFamily="34" charset="0"/>
        <a:buChar char="»"/>
        <a:defRPr sz="2000" kern="1200">
          <a:solidFill>
            <a:srgbClr val="353D48"/>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10.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jpe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jp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3.gif"/><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png"/><Relationship Id="rId1" Type="http://schemas.openxmlformats.org/officeDocument/2006/relationships/slideLayout" Target="../slideLayouts/slideLayout43.xml"/><Relationship Id="rId4" Type="http://schemas.openxmlformats.org/officeDocument/2006/relationships/image" Target="../media/image79.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6.xml"/><Relationship Id="rId1" Type="http://schemas.openxmlformats.org/officeDocument/2006/relationships/vmlDrawing" Target="../drawings/vmlDrawing1.vml"/><Relationship Id="rId4" Type="http://schemas.openxmlformats.org/officeDocument/2006/relationships/image" Target="../media/image80.wmf"/></Relationships>
</file>

<file path=ppt/slides/_rels/slide27.xml.rels><?xml version="1.0" encoding="UTF-8" standalone="yes"?>
<Relationships xmlns="http://schemas.openxmlformats.org/package/2006/relationships"><Relationship Id="rId2" Type="http://schemas.openxmlformats.org/officeDocument/2006/relationships/image" Target="../media/image81.wmf"/><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hyperlink" Target="https://www.merriam-webster.com/dictionary/calamitous" TargetMode="External"/><Relationship Id="rId2" Type="http://schemas.openxmlformats.org/officeDocument/2006/relationships/image" Target="../media/image16.jp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hyperlink" Target="http://en.wikipedia.org/wiki/File:Deepwater_Horizon_offshore_drilling_unit_on_fire_2010.jpg" TargetMode="External"/><Relationship Id="rId7" Type="http://schemas.openxmlformats.org/officeDocument/2006/relationships/image" Target="../media/image90.jpe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3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2.xml"/><Relationship Id="rId4" Type="http://schemas.openxmlformats.org/officeDocument/2006/relationships/image" Target="../media/image95.emf"/></Relationships>
</file>

<file path=ppt/slides/_rels/slide35.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jpeg"/><Relationship Id="rId1" Type="http://schemas.openxmlformats.org/officeDocument/2006/relationships/slideLayout" Target="../slideLayouts/slideLayout44.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xml"/><Relationship Id="rId1" Type="http://schemas.openxmlformats.org/officeDocument/2006/relationships/slideLayout" Target="../slideLayouts/slideLayout60.xml"/></Relationships>
</file>

<file path=ppt/slides/_rels/slide4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3.gif"/><Relationship Id="rId1" Type="http://schemas.openxmlformats.org/officeDocument/2006/relationships/slideLayout" Target="../slideLayouts/slideLayout12.xml"/><Relationship Id="rId4" Type="http://schemas.openxmlformats.org/officeDocument/2006/relationships/image" Target="../media/image110.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1.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11.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27.jpeg"/><Relationship Id="rId9" Type="http://schemas.openxmlformats.org/officeDocument/2006/relationships/image" Target="../media/image32.jpeg"/></Relationships>
</file>

<file path=ppt/slides/_rels/slide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tx1"/>
                </a:solidFill>
              </a:rPr>
              <a:t>A Collection of ‘Tails’ from a Public Health Veterinarian</a:t>
            </a:r>
            <a:br>
              <a:rPr lang="en-US" dirty="0">
                <a:solidFill>
                  <a:schemeClr val="tx1"/>
                </a:solidFill>
              </a:rPr>
            </a:br>
            <a:endParaRPr lang="en-US" dirty="0">
              <a:solidFill>
                <a:schemeClr val="tx1"/>
              </a:solidFill>
            </a:endParaRPr>
          </a:p>
        </p:txBody>
      </p:sp>
      <p:sp>
        <p:nvSpPr>
          <p:cNvPr id="2" name="Subtitle 1"/>
          <p:cNvSpPr>
            <a:spLocks noGrp="1"/>
          </p:cNvSpPr>
          <p:nvPr>
            <p:ph type="subTitle" idx="1"/>
          </p:nvPr>
        </p:nvSpPr>
        <p:spPr>
          <a:xfrm>
            <a:off x="1371600" y="3237294"/>
            <a:ext cx="6400800" cy="990600"/>
          </a:xfrm>
        </p:spPr>
        <p:txBody>
          <a:bodyPr>
            <a:normAutofit/>
          </a:bodyPr>
          <a:lstStyle/>
          <a:p>
            <a:pPr eaLnBrk="1" hangingPunct="1"/>
            <a:r>
              <a:rPr lang="en-US" b="0" dirty="0"/>
              <a:t>March 2021</a:t>
            </a:r>
          </a:p>
          <a:p>
            <a:pPr eaLnBrk="1" hangingPunct="1"/>
            <a:r>
              <a:rPr lang="en-US" b="0" dirty="0"/>
              <a:t>Hugh Mainzer, MS, DVM, DACVPM</a:t>
            </a:r>
          </a:p>
          <a:p>
            <a:endParaRPr lang="en-US" dirty="0"/>
          </a:p>
        </p:txBody>
      </p:sp>
      <p:sp>
        <p:nvSpPr>
          <p:cNvPr id="3" name="Text Placeholder 2"/>
          <p:cNvSpPr>
            <a:spLocks noGrp="1"/>
          </p:cNvSpPr>
          <p:nvPr>
            <p:ph type="body" sz="quarter" idx="10"/>
          </p:nvPr>
        </p:nvSpPr>
        <p:spPr>
          <a:xfrm>
            <a:off x="1447800" y="5170446"/>
            <a:ext cx="6400800" cy="940233"/>
          </a:xfrm>
        </p:spPr>
        <p:txBody>
          <a:bodyPr/>
          <a:lstStyle/>
          <a:p>
            <a:r>
              <a:rPr lang="en-US" sz="1600" dirty="0"/>
              <a:t>Views are those of the presenter and  may not necessarily represent official policies and programs of CDC/ATSDR or the US Department of Health and Human Services.  </a:t>
            </a:r>
          </a:p>
          <a:p>
            <a:endParaRPr lang="en-US" sz="1600" dirty="0"/>
          </a:p>
        </p:txBody>
      </p:sp>
      <p:pic>
        <p:nvPicPr>
          <p:cNvPr id="7" name="Picture 6" descr="Logos of the United States Department of Health and Human Services and Centers for Disease Control and Prevention"/>
          <p:cNvPicPr>
            <a:picLocks noChangeAspect="1"/>
          </p:cNvPicPr>
          <p:nvPr/>
        </p:nvPicPr>
        <p:blipFill>
          <a:blip r:embed="rId3" cstate="print"/>
          <a:stretch>
            <a:fillRect/>
          </a:stretch>
        </p:blipFill>
        <p:spPr>
          <a:xfrm>
            <a:off x="152400" y="6515100"/>
            <a:ext cx="190500" cy="190500"/>
          </a:xfrm>
          <a:prstGeom prst="rect">
            <a:avLst/>
          </a:prstGeom>
        </p:spPr>
      </p:pic>
      <p:sp>
        <p:nvSpPr>
          <p:cNvPr id="8" name="Text Placeholder 5"/>
          <p:cNvSpPr txBox="1">
            <a:spLocks/>
          </p:cNvSpPr>
          <p:nvPr/>
        </p:nvSpPr>
        <p:spPr>
          <a:xfrm>
            <a:off x="2143125" y="6260667"/>
            <a:ext cx="5124450" cy="244907"/>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solidFill>
                <a:schemeClr val="bg2"/>
              </a:solidFill>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3D3E64-5534-4C6A-925B-2B521B1EE9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462" y="1714500"/>
            <a:ext cx="7839075" cy="3429000"/>
          </a:xfrm>
          <a:prstGeom prst="rect">
            <a:avLst/>
          </a:prstGeom>
        </p:spPr>
      </p:pic>
    </p:spTree>
    <p:extLst>
      <p:ext uri="{BB962C8B-B14F-4D97-AF65-F5344CB8AC3E}">
        <p14:creationId xmlns:p14="http://schemas.microsoft.com/office/powerpoint/2010/main" val="1171097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4400" y="761999"/>
            <a:ext cx="7251221" cy="5610433"/>
          </a:xfrm>
          <a:prstGeom prst="rect">
            <a:avLst/>
          </a:prstGeom>
        </p:spPr>
      </p:pic>
      <p:pic>
        <p:nvPicPr>
          <p:cNvPr id="8" name="Content Placeholder 7"/>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914399" y="776688"/>
            <a:ext cx="2765769" cy="3947712"/>
          </a:xfrm>
        </p:spPr>
      </p:pic>
    </p:spTree>
    <p:extLst>
      <p:ext uri="{BB962C8B-B14F-4D97-AF65-F5344CB8AC3E}">
        <p14:creationId xmlns:p14="http://schemas.microsoft.com/office/powerpoint/2010/main" val="407089839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ONE HEALTH</a:t>
            </a:r>
            <a:br>
              <a:rPr lang="en-US" sz="2400" dirty="0"/>
            </a:br>
            <a:endParaRPr lang="en-US" dirty="0"/>
          </a:p>
        </p:txBody>
      </p:sp>
      <p:sp>
        <p:nvSpPr>
          <p:cNvPr id="3" name="Content Placeholder 2"/>
          <p:cNvSpPr>
            <a:spLocks noGrp="1"/>
          </p:cNvSpPr>
          <p:nvPr>
            <p:ph idx="1"/>
          </p:nvPr>
        </p:nvSpPr>
        <p:spPr/>
        <p:txBody>
          <a:bodyPr/>
          <a:lstStyle/>
          <a:p>
            <a:pPr>
              <a:buNone/>
            </a:pPr>
            <a:r>
              <a:rPr lang="en-US" dirty="0"/>
              <a:t>One Health is the collaborative effort of multiple disciplines – working locally, nationally and globally - to attain optimal well-being of humans, animals and our environment.</a:t>
            </a:r>
          </a:p>
        </p:txBody>
      </p:sp>
      <p:sp>
        <p:nvSpPr>
          <p:cNvPr id="4" name="Text Placeholder 3"/>
          <p:cNvSpPr>
            <a:spLocks noGrp="1"/>
          </p:cNvSpPr>
          <p:nvPr>
            <p:ph type="body" sz="quarter" idx="10"/>
          </p:nvPr>
        </p:nvSpPr>
        <p:spPr/>
        <p:txBody>
          <a:bodyPr/>
          <a:lstStyle/>
          <a:p>
            <a:endParaRPr lang="en-US" dirty="0"/>
          </a:p>
        </p:txBody>
      </p:sp>
      <p:pic>
        <p:nvPicPr>
          <p:cNvPr id="409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7600" y="3645449"/>
            <a:ext cx="2590800" cy="171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2974807"/>
            <a:ext cx="1773366" cy="236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85800" y="3227854"/>
            <a:ext cx="2590800" cy="1944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976604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idx="4294967295"/>
          </p:nvPr>
        </p:nvSpPr>
        <p:spPr>
          <a:xfrm>
            <a:off x="947738" y="277813"/>
            <a:ext cx="7640637" cy="1109662"/>
          </a:xfrm>
          <a:prstGeom prst="rect">
            <a:avLst/>
          </a:prstGeom>
        </p:spPr>
        <p:txBody>
          <a:bodyPr/>
          <a:lstStyle/>
          <a:p>
            <a:pPr eaLnBrk="1" hangingPunct="1">
              <a:defRPr/>
            </a:pPr>
            <a:r>
              <a:rPr lang="en-US" sz="3200" dirty="0"/>
              <a:t>Health Diplomacy- Veterinary Medicine  An  “All Health” Team</a:t>
            </a:r>
          </a:p>
        </p:txBody>
      </p:sp>
      <p:pic>
        <p:nvPicPr>
          <p:cNvPr id="46085" name="Picture 1" descr="Gibbins and Fann Puppy Deworm.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990600" y="3886200"/>
            <a:ext cx="3429000" cy="2571750"/>
          </a:xfrm>
          <a:prstGeom prst="rect">
            <a:avLst/>
          </a:prstGeom>
          <a:noFill/>
          <a:ln w="9525">
            <a:noFill/>
            <a:miter lim="800000"/>
            <a:headEnd/>
            <a:tailEnd/>
          </a:ln>
        </p:spPr>
      </p:pic>
      <p:pic>
        <p:nvPicPr>
          <p:cNvPr id="6" name="Picture 4" descr="C:\Documents and Settings\davidsonl.NIH\My Documents\My Pictures\Artic Crossroads 2009\Artic Crossroads 2009 187.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84753" y="4419600"/>
            <a:ext cx="2616248" cy="1962271"/>
          </a:xfrm>
          <a:prstGeom prst="rect">
            <a:avLst/>
          </a:prstGeom>
          <a:noFill/>
          <a:ln>
            <a:solidFill>
              <a:schemeClr val="accent5">
                <a:lumMod val="75000"/>
              </a:schemeClr>
            </a:solidFill>
          </a:ln>
        </p:spPr>
      </p:pic>
      <p:pic>
        <p:nvPicPr>
          <p:cNvPr id="7"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0559" y="1429235"/>
            <a:ext cx="3469713" cy="2487445"/>
          </a:xfrm>
          <a:prstGeom prst="rect">
            <a:avLst/>
          </a:prstGeom>
          <a:noFill/>
          <a:ln w="9525">
            <a:solidFill>
              <a:schemeClr val="accent5">
                <a:lumMod val="50000"/>
              </a:schemeClr>
            </a:solidFill>
            <a:miter lim="800000"/>
            <a:headEnd/>
            <a:tailEnd/>
          </a:ln>
          <a:effectLst/>
        </p:spPr>
      </p:pic>
      <p:pic>
        <p:nvPicPr>
          <p:cNvPr id="2050"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441634" y="1446678"/>
            <a:ext cx="4041775" cy="3017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8297040"/>
      </p:ext>
    </p:extLst>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849BB1-D8C9-4525-A938-39F24B3B3010}"/>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66800" y="533400"/>
            <a:ext cx="5998464" cy="2639559"/>
          </a:xfrm>
          <a:prstGeom prst="rect">
            <a:avLst/>
          </a:prstGeom>
        </p:spPr>
      </p:pic>
      <p:pic>
        <p:nvPicPr>
          <p:cNvPr id="4" name="Picture 3" descr="A large ship in a body of water&#10;&#10;Description automatically generated">
            <a:extLst>
              <a:ext uri="{FF2B5EF4-FFF2-40B4-BE49-F238E27FC236}">
                <a16:creationId xmlns:a16="http://schemas.microsoft.com/office/drawing/2014/main" id="{CA33DD13-5B80-462A-8B7D-01F3C629D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3581400"/>
            <a:ext cx="4724400" cy="2645664"/>
          </a:xfrm>
          <a:prstGeom prst="rect">
            <a:avLst/>
          </a:prstGeom>
        </p:spPr>
      </p:pic>
    </p:spTree>
    <p:extLst>
      <p:ext uri="{BB962C8B-B14F-4D97-AF65-F5344CB8AC3E}">
        <p14:creationId xmlns:p14="http://schemas.microsoft.com/office/powerpoint/2010/main" val="35432795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ChangeArrowheads="1"/>
          </p:cNvSpPr>
          <p:nvPr>
            <p:ph type="title"/>
          </p:nvPr>
        </p:nvSpPr>
        <p:spPr/>
        <p:txBody>
          <a:bodyPr/>
          <a:lstStyle/>
          <a:p>
            <a:pPr fontAlgn="auto">
              <a:spcAft>
                <a:spcPts val="0"/>
              </a:spcAft>
              <a:defRPr/>
            </a:pPr>
            <a:r>
              <a:rPr lang="en-US" sz="2400" dirty="0">
                <a:cs typeface="Arial" pitchFamily="34" charset="0"/>
              </a:rPr>
              <a:t>Emerging Health Competencies for All Health Professionals</a:t>
            </a:r>
          </a:p>
        </p:txBody>
      </p:sp>
      <p:sp>
        <p:nvSpPr>
          <p:cNvPr id="309251" name="Rectangle 3"/>
          <p:cNvSpPr>
            <a:spLocks noGrp="1" noChangeArrowheads="1"/>
          </p:cNvSpPr>
          <p:nvPr>
            <p:ph type="body" idx="1"/>
          </p:nvPr>
        </p:nvSpPr>
        <p:spPr>
          <a:xfrm>
            <a:off x="762000" y="1371600"/>
            <a:ext cx="7772400" cy="4572000"/>
          </a:xfrm>
        </p:spPr>
        <p:txBody>
          <a:bodyPr>
            <a:normAutofit/>
          </a:bodyPr>
          <a:lstStyle/>
          <a:p>
            <a:pPr marL="525780" indent="-457200" fontAlgn="auto">
              <a:lnSpc>
                <a:spcPct val="80000"/>
              </a:lnSpc>
              <a:spcAft>
                <a:spcPts val="0"/>
              </a:spcAft>
              <a:buFont typeface="Wingdings"/>
              <a:buAutoNum type="arabicParenR"/>
              <a:defRPr/>
            </a:pPr>
            <a:r>
              <a:rPr lang="en-US" sz="1900" dirty="0">
                <a:solidFill>
                  <a:schemeClr val="bg2"/>
                </a:solidFill>
                <a:cs typeface="Arial" pitchFamily="34" charset="0"/>
              </a:rPr>
              <a:t>Terrorism-General principles/scenarios related to intentional acts involving biologics, chemicals, radioactivity, and/or explosive devices</a:t>
            </a:r>
          </a:p>
          <a:p>
            <a:pPr marL="525780" indent="-457200" fontAlgn="auto">
              <a:lnSpc>
                <a:spcPct val="80000"/>
              </a:lnSpc>
              <a:spcAft>
                <a:spcPts val="0"/>
              </a:spcAft>
              <a:buFont typeface="Wingdings"/>
              <a:buAutoNum type="arabicParenR"/>
              <a:defRPr/>
            </a:pPr>
            <a:r>
              <a:rPr lang="en-US" sz="1900" dirty="0">
                <a:solidFill>
                  <a:schemeClr val="bg2"/>
                </a:solidFill>
                <a:cs typeface="Arial" pitchFamily="34" charset="0"/>
              </a:rPr>
              <a:t>Natural/technological Disasters- General principles impacting human populations from naturally occurring or unintentionally caused events.  </a:t>
            </a:r>
          </a:p>
          <a:p>
            <a:pPr marL="525780" indent="-457200" fontAlgn="auto">
              <a:lnSpc>
                <a:spcPct val="80000"/>
              </a:lnSpc>
              <a:spcAft>
                <a:spcPts val="0"/>
              </a:spcAft>
              <a:buFont typeface="Wingdings"/>
              <a:buAutoNum type="arabicParenR"/>
              <a:defRPr/>
            </a:pPr>
            <a:r>
              <a:rPr lang="en-US" sz="1900" dirty="0">
                <a:solidFill>
                  <a:schemeClr val="bg2"/>
                </a:solidFill>
                <a:cs typeface="Arial" pitchFamily="34" charset="0"/>
              </a:rPr>
              <a:t>Environmental Health Systems- </a:t>
            </a:r>
            <a:r>
              <a:rPr lang="en-US" sz="1900" dirty="0" err="1">
                <a:solidFill>
                  <a:schemeClr val="bg2"/>
                </a:solidFill>
                <a:cs typeface="Arial" pitchFamily="34" charset="0"/>
              </a:rPr>
              <a:t>esp</a:t>
            </a:r>
            <a:r>
              <a:rPr lang="en-US" sz="1900" dirty="0">
                <a:solidFill>
                  <a:schemeClr val="bg2"/>
                </a:solidFill>
                <a:cs typeface="Arial" pitchFamily="34" charset="0"/>
              </a:rPr>
              <a:t> Water, food, sanitation, shelter . </a:t>
            </a:r>
          </a:p>
          <a:p>
            <a:pPr marL="525780" indent="-457200" fontAlgn="auto">
              <a:lnSpc>
                <a:spcPct val="80000"/>
              </a:lnSpc>
              <a:spcAft>
                <a:spcPts val="0"/>
              </a:spcAft>
              <a:buFont typeface="Wingdings"/>
              <a:buAutoNum type="arabicParenR"/>
              <a:defRPr/>
            </a:pPr>
            <a:r>
              <a:rPr lang="en-US" sz="1900" dirty="0">
                <a:solidFill>
                  <a:schemeClr val="bg2"/>
                </a:solidFill>
                <a:cs typeface="Arial" pitchFamily="34" charset="0"/>
              </a:rPr>
              <a:t>Occupational Health and Safety. </a:t>
            </a:r>
          </a:p>
          <a:p>
            <a:pPr marL="525780" indent="-457200" fontAlgn="auto">
              <a:lnSpc>
                <a:spcPct val="80000"/>
              </a:lnSpc>
              <a:spcAft>
                <a:spcPts val="0"/>
              </a:spcAft>
              <a:buFont typeface="Wingdings"/>
              <a:buAutoNum type="arabicParenR"/>
              <a:defRPr/>
            </a:pPr>
            <a:r>
              <a:rPr lang="en-US" sz="1900" dirty="0">
                <a:solidFill>
                  <a:schemeClr val="bg2"/>
                </a:solidFill>
                <a:cs typeface="Arial" pitchFamily="34" charset="0"/>
              </a:rPr>
              <a:t>Mental and Behavioral Health</a:t>
            </a:r>
          </a:p>
          <a:p>
            <a:pPr marL="525780" indent="-457200" fontAlgn="auto">
              <a:lnSpc>
                <a:spcPct val="80000"/>
              </a:lnSpc>
              <a:spcAft>
                <a:spcPts val="0"/>
              </a:spcAft>
              <a:buFont typeface="Wingdings"/>
              <a:buAutoNum type="arabicParenR"/>
              <a:defRPr/>
            </a:pPr>
            <a:r>
              <a:rPr lang="en-US" sz="1900" dirty="0">
                <a:solidFill>
                  <a:schemeClr val="bg2"/>
                </a:solidFill>
                <a:cs typeface="Arial" pitchFamily="34" charset="0"/>
              </a:rPr>
              <a:t>Pre-hospital emergency response skills .</a:t>
            </a:r>
          </a:p>
          <a:p>
            <a:pPr marL="525780" indent="-457200" fontAlgn="auto">
              <a:lnSpc>
                <a:spcPct val="80000"/>
              </a:lnSpc>
              <a:spcAft>
                <a:spcPts val="0"/>
              </a:spcAft>
              <a:buFont typeface="Wingdings"/>
              <a:buAutoNum type="arabicParenR"/>
              <a:defRPr/>
            </a:pPr>
            <a:r>
              <a:rPr lang="en-US" sz="1900" dirty="0">
                <a:solidFill>
                  <a:schemeClr val="bg2"/>
                </a:solidFill>
                <a:cs typeface="Arial" pitchFamily="34" charset="0"/>
              </a:rPr>
              <a:t>Regulatory issues</a:t>
            </a:r>
          </a:p>
          <a:p>
            <a:pPr marL="411480" fontAlgn="auto">
              <a:lnSpc>
                <a:spcPct val="80000"/>
              </a:lnSpc>
              <a:spcAft>
                <a:spcPts val="0"/>
              </a:spcAft>
              <a:buFont typeface="Wingdings" pitchFamily="2" charset="2"/>
              <a:buNone/>
              <a:defRPr/>
            </a:pPr>
            <a:r>
              <a:rPr lang="en-US" sz="2000" dirty="0">
                <a:cs typeface="Arial" pitchFamily="34" charset="0"/>
              </a:rPr>
              <a:t>   </a:t>
            </a:r>
          </a:p>
        </p:txBody>
      </p:sp>
      <p:pic>
        <p:nvPicPr>
          <p:cNvPr id="55300" name="Picture 3" descr="HM-REF~1.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47800" y="4572000"/>
            <a:ext cx="2589213" cy="1951756"/>
          </a:xfrm>
          <a:prstGeom prst="rect">
            <a:avLst/>
          </a:prstGeom>
          <a:noFill/>
          <a:ln w="9525">
            <a:noFill/>
            <a:miter lim="800000"/>
            <a:headEnd/>
            <a:tailEnd/>
          </a:ln>
        </p:spPr>
      </p:pic>
      <p:pic>
        <p:nvPicPr>
          <p:cNvPr id="55301" name="Content Placeholder 9" descr="Task Force Ollie_Helicopter.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34000" y="4286250"/>
            <a:ext cx="2895600" cy="2171700"/>
          </a:xfrm>
          <a:prstGeom prst="rect">
            <a:avLst/>
          </a:prstGeom>
          <a:noFill/>
          <a:ln w="9525">
            <a:noFill/>
            <a:miter lim="800000"/>
            <a:headEnd/>
            <a:tailEnd/>
          </a:ln>
        </p:spPr>
      </p:pic>
    </p:spTree>
    <p:extLst>
      <p:ext uri="{BB962C8B-B14F-4D97-AF65-F5344CB8AC3E}">
        <p14:creationId xmlns:p14="http://schemas.microsoft.com/office/powerpoint/2010/main" val="1116255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13826" name="Group 2"/>
          <p:cNvGrpSpPr>
            <a:grpSpLocks/>
          </p:cNvGrpSpPr>
          <p:nvPr/>
        </p:nvGrpSpPr>
        <p:grpSpPr bwMode="auto">
          <a:xfrm>
            <a:off x="1552575" y="960438"/>
            <a:ext cx="5545138" cy="5106987"/>
            <a:chOff x="825" y="562"/>
            <a:chExt cx="3109" cy="2937"/>
          </a:xfrm>
        </p:grpSpPr>
        <p:grpSp>
          <p:nvGrpSpPr>
            <p:cNvPr id="1613827" name="Group 3"/>
            <p:cNvGrpSpPr>
              <a:grpSpLocks/>
            </p:cNvGrpSpPr>
            <p:nvPr/>
          </p:nvGrpSpPr>
          <p:grpSpPr bwMode="auto">
            <a:xfrm>
              <a:off x="825" y="562"/>
              <a:ext cx="3109" cy="2937"/>
              <a:chOff x="885" y="574"/>
              <a:chExt cx="3109" cy="2937"/>
            </a:xfrm>
          </p:grpSpPr>
          <p:sp>
            <p:nvSpPr>
              <p:cNvPr id="1613828" name="AutoShape 4"/>
              <p:cNvSpPr>
                <a:spLocks noChangeArrowheads="1"/>
              </p:cNvSpPr>
              <p:nvPr/>
            </p:nvSpPr>
            <p:spPr bwMode="auto">
              <a:xfrm rot="11325480" flipH="1">
                <a:off x="885" y="574"/>
                <a:ext cx="3109" cy="2937"/>
              </a:xfrm>
              <a:custGeom>
                <a:avLst/>
                <a:gdLst>
                  <a:gd name="G0" fmla="+- -10306576 0 0"/>
                  <a:gd name="G1" fmla="+- -6796014 0 0"/>
                  <a:gd name="G2" fmla="+- -10306576 0 -6796014"/>
                  <a:gd name="G3" fmla="+- 10800 0 0"/>
                  <a:gd name="G4" fmla="+- 0 0 -10306576"/>
                  <a:gd name="T0" fmla="*/ 360 256 1"/>
                  <a:gd name="T1" fmla="*/ 0 256 1"/>
                  <a:gd name="G5" fmla="+- G2 T0 T1"/>
                  <a:gd name="G6" fmla="?: G2 G2 G5"/>
                  <a:gd name="G7" fmla="+- 0 0 G6"/>
                  <a:gd name="G8" fmla="+- 7791 0 0"/>
                  <a:gd name="G9" fmla="+- 0 0 -6796014"/>
                  <a:gd name="G10" fmla="+- 7791 0 2700"/>
                  <a:gd name="G11" fmla="cos G10 -10306576"/>
                  <a:gd name="G12" fmla="sin G10 -10306576"/>
                  <a:gd name="G13" fmla="cos 13500 -10306576"/>
                  <a:gd name="G14" fmla="sin 13500 -10306576"/>
                  <a:gd name="G15" fmla="+- G11 10800 0"/>
                  <a:gd name="G16" fmla="+- G12 10800 0"/>
                  <a:gd name="G17" fmla="+- G13 10800 0"/>
                  <a:gd name="G18" fmla="+- G14 10800 0"/>
                  <a:gd name="G19" fmla="*/ 7791 1 2"/>
                  <a:gd name="G20" fmla="+- G19 5400 0"/>
                  <a:gd name="G21" fmla="cos G20 -10306576"/>
                  <a:gd name="G22" fmla="sin G20 -10306576"/>
                  <a:gd name="G23" fmla="+- G21 10800 0"/>
                  <a:gd name="G24" fmla="+- G12 G23 G22"/>
                  <a:gd name="G25" fmla="+- G22 G23 G11"/>
                  <a:gd name="G26" fmla="cos 10800 -10306576"/>
                  <a:gd name="G27" fmla="sin 10800 -10306576"/>
                  <a:gd name="G28" fmla="cos 7791 -10306576"/>
                  <a:gd name="G29" fmla="sin 7791 -10306576"/>
                  <a:gd name="G30" fmla="+- G26 10800 0"/>
                  <a:gd name="G31" fmla="+- G27 10800 0"/>
                  <a:gd name="G32" fmla="+- G28 10800 0"/>
                  <a:gd name="G33" fmla="+- G29 10800 0"/>
                  <a:gd name="G34" fmla="+- G19 5400 0"/>
                  <a:gd name="G35" fmla="cos G34 -6796014"/>
                  <a:gd name="G36" fmla="sin G34 -6796014"/>
                  <a:gd name="G37" fmla="+/ -6796014 -10306576 2"/>
                  <a:gd name="T2" fmla="*/ 180 256 1"/>
                  <a:gd name="T3" fmla="*/ 0 256 1"/>
                  <a:gd name="G38" fmla="+- G37 T2 T3"/>
                  <a:gd name="G39" fmla="?: G2 G37 G38"/>
                  <a:gd name="G40" fmla="cos 10800 G39"/>
                  <a:gd name="G41" fmla="sin 10800 G39"/>
                  <a:gd name="G42" fmla="cos 7791 G39"/>
                  <a:gd name="G43" fmla="sin 7791 G39"/>
                  <a:gd name="G44" fmla="+- G40 10800 0"/>
                  <a:gd name="G45" fmla="+- G41 10800 0"/>
                  <a:gd name="G46" fmla="+- G42 10800 0"/>
                  <a:gd name="G47" fmla="+- G43 10800 0"/>
                  <a:gd name="G48" fmla="+- G35 10800 0"/>
                  <a:gd name="G49" fmla="+- G36 10800 0"/>
                  <a:gd name="T4" fmla="*/ 17811 w 21600"/>
                  <a:gd name="T5" fmla="*/ 19014 h 21600"/>
                  <a:gd name="T6" fmla="*/ 8598 w 21600"/>
                  <a:gd name="T7" fmla="*/ 1768 h 21600"/>
                  <a:gd name="T8" fmla="*/ 15858 w 21600"/>
                  <a:gd name="T9" fmla="*/ 16725 h 21600"/>
                  <a:gd name="T10" fmla="*/ -1652 w 21600"/>
                  <a:gd name="T11" fmla="*/ 5582 h 21600"/>
                  <a:gd name="T12" fmla="*/ 3851 w 21600"/>
                  <a:gd name="T13" fmla="*/ 3329 h 21600"/>
                  <a:gd name="T14" fmla="*/ 6104 w 21600"/>
                  <a:gd name="T15" fmla="*/ 8832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3614" y="7789"/>
                    </a:moveTo>
                    <a:cubicBezTo>
                      <a:pt x="3214" y="8742"/>
                      <a:pt x="3009" y="9766"/>
                      <a:pt x="3009" y="10799"/>
                    </a:cubicBezTo>
                    <a:cubicBezTo>
                      <a:pt x="3009" y="15102"/>
                      <a:pt x="6497" y="18591"/>
                      <a:pt x="10800" y="18591"/>
                    </a:cubicBezTo>
                    <a:cubicBezTo>
                      <a:pt x="15102" y="18591"/>
                      <a:pt x="18591" y="15102"/>
                      <a:pt x="18591" y="10800"/>
                    </a:cubicBezTo>
                    <a:cubicBezTo>
                      <a:pt x="18591" y="6497"/>
                      <a:pt x="15102" y="3009"/>
                      <a:pt x="10800" y="3009"/>
                    </a:cubicBezTo>
                    <a:cubicBezTo>
                      <a:pt x="10178" y="3008"/>
                      <a:pt x="9558" y="3083"/>
                      <a:pt x="8954" y="3230"/>
                    </a:cubicBezTo>
                    <a:lnTo>
                      <a:pt x="8242" y="307"/>
                    </a:lnTo>
                    <a:cubicBezTo>
                      <a:pt x="9079" y="103"/>
                      <a:pt x="9938" y="-1"/>
                      <a:pt x="10800" y="0"/>
                    </a:cubicBezTo>
                    <a:cubicBezTo>
                      <a:pt x="16764" y="0"/>
                      <a:pt x="21600" y="4835"/>
                      <a:pt x="21600" y="10800"/>
                    </a:cubicBezTo>
                    <a:cubicBezTo>
                      <a:pt x="21600" y="16764"/>
                      <a:pt x="16764" y="21600"/>
                      <a:pt x="10800" y="21600"/>
                    </a:cubicBezTo>
                    <a:cubicBezTo>
                      <a:pt x="4835" y="21600"/>
                      <a:pt x="0" y="16764"/>
                      <a:pt x="0" y="10800"/>
                    </a:cubicBezTo>
                    <a:cubicBezTo>
                      <a:pt x="-1" y="9366"/>
                      <a:pt x="285" y="7948"/>
                      <a:pt x="839" y="6626"/>
                    </a:cubicBezTo>
                    <a:lnTo>
                      <a:pt x="-1652" y="5582"/>
                    </a:lnTo>
                    <a:lnTo>
                      <a:pt x="3851" y="3329"/>
                    </a:lnTo>
                    <a:lnTo>
                      <a:pt x="6104" y="8832"/>
                    </a:lnTo>
                    <a:lnTo>
                      <a:pt x="3614" y="7789"/>
                    </a:lnTo>
                    <a:close/>
                  </a:path>
                </a:pathLst>
              </a:custGeom>
              <a:solidFill>
                <a:srgbClr val="FFFFFF"/>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flatTx/>
              </a:bodyPr>
              <a:lstStyle/>
              <a:p>
                <a:endParaRPr lang="en-US" dirty="0"/>
              </a:p>
            </p:txBody>
          </p:sp>
          <p:sp>
            <p:nvSpPr>
              <p:cNvPr id="1613829" name="Text Box 5"/>
              <p:cNvSpPr txBox="1">
                <a:spLocks noChangeArrowheads="1"/>
              </p:cNvSpPr>
              <p:nvPr/>
            </p:nvSpPr>
            <p:spPr bwMode="auto">
              <a:xfrm rot="597803">
                <a:off x="2807" y="933"/>
                <a:ext cx="587"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800" b="1" i="1" dirty="0">
                    <a:solidFill>
                      <a:srgbClr val="464E88"/>
                    </a:solidFill>
                    <a:latin typeface="Arial" charset="0"/>
                  </a:rPr>
                  <a:t>Science</a:t>
                </a:r>
              </a:p>
            </p:txBody>
          </p:sp>
          <p:sp>
            <p:nvSpPr>
              <p:cNvPr id="1613830" name="Text Box 6"/>
              <p:cNvSpPr txBox="1">
                <a:spLocks noChangeArrowheads="1"/>
              </p:cNvSpPr>
              <p:nvPr/>
            </p:nvSpPr>
            <p:spPr bwMode="auto">
              <a:xfrm rot="-4414966">
                <a:off x="1106" y="1792"/>
                <a:ext cx="574"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800" b="1" i="1" dirty="0">
                    <a:solidFill>
                      <a:srgbClr val="464E88"/>
                    </a:solidFill>
                    <a:latin typeface="Arial" charset="0"/>
                  </a:rPr>
                  <a:t>Service</a:t>
                </a:r>
              </a:p>
            </p:txBody>
          </p:sp>
          <p:sp>
            <p:nvSpPr>
              <p:cNvPr id="1613831" name="Text Box 7"/>
              <p:cNvSpPr txBox="1">
                <a:spLocks noChangeArrowheads="1"/>
              </p:cNvSpPr>
              <p:nvPr/>
            </p:nvSpPr>
            <p:spPr bwMode="auto">
              <a:xfrm rot="-3534481">
                <a:off x="3055" y="2694"/>
                <a:ext cx="646" cy="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800" b="1" i="1" dirty="0">
                    <a:solidFill>
                      <a:srgbClr val="464E88"/>
                    </a:solidFill>
                    <a:latin typeface="Arial" charset="0"/>
                  </a:rPr>
                  <a:t>Systems</a:t>
                </a:r>
              </a:p>
            </p:txBody>
          </p:sp>
        </p:grpSp>
        <p:sp>
          <p:nvSpPr>
            <p:cNvPr id="1613832" name="Oval 8"/>
            <p:cNvSpPr>
              <a:spLocks noChangeArrowheads="1"/>
            </p:cNvSpPr>
            <p:nvPr/>
          </p:nvSpPr>
          <p:spPr bwMode="auto">
            <a:xfrm>
              <a:off x="1541" y="1578"/>
              <a:ext cx="1164" cy="966"/>
            </a:xfrm>
            <a:prstGeom prst="ellipse">
              <a:avLst/>
            </a:prstGeom>
            <a:solidFill>
              <a:srgbClr val="003366">
                <a:alpha val="58000"/>
              </a:srgbClr>
            </a:solidFill>
            <a:ln>
              <a:noFill/>
            </a:ln>
            <a:effectLst/>
            <a:extLst>
              <a:ext uri="{91240B29-F687-4F45-9708-019B960494DF}">
                <a14:hiddenLine xmlns:a14="http://schemas.microsoft.com/office/drawing/2010/main" w="57150">
                  <a:solidFill>
                    <a:srgbClr val="003366"/>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613833" name="Oval 9"/>
            <p:cNvSpPr>
              <a:spLocks noChangeArrowheads="1"/>
            </p:cNvSpPr>
            <p:nvPr/>
          </p:nvSpPr>
          <p:spPr bwMode="auto">
            <a:xfrm>
              <a:off x="2037" y="1146"/>
              <a:ext cx="1163" cy="966"/>
            </a:xfrm>
            <a:prstGeom prst="ellipse">
              <a:avLst/>
            </a:prstGeom>
            <a:solidFill>
              <a:srgbClr val="009900">
                <a:alpha val="21001"/>
              </a:srgbClr>
            </a:solidFill>
            <a:ln>
              <a:noFill/>
            </a:ln>
            <a:effectLst/>
            <a:extLst>
              <a:ext uri="{91240B29-F687-4F45-9708-019B960494DF}">
                <a14:hiddenLine xmlns:a14="http://schemas.microsoft.com/office/drawing/2010/main" w="57150">
                  <a:solidFill>
                    <a:srgbClr val="0099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613834" name="Oval 10"/>
            <p:cNvSpPr>
              <a:spLocks noChangeArrowheads="1"/>
            </p:cNvSpPr>
            <p:nvPr/>
          </p:nvSpPr>
          <p:spPr bwMode="auto">
            <a:xfrm>
              <a:off x="2532" y="1578"/>
              <a:ext cx="1164" cy="966"/>
            </a:xfrm>
            <a:prstGeom prst="ellipse">
              <a:avLst/>
            </a:prstGeom>
            <a:solidFill>
              <a:srgbClr val="FFCC00">
                <a:alpha val="58000"/>
              </a:srgbClr>
            </a:solidFill>
            <a:ln>
              <a:noFill/>
            </a:ln>
            <a:effectLst/>
            <a:extLst>
              <a:ext uri="{91240B29-F687-4F45-9708-019B960494DF}">
                <a14:hiddenLine xmlns:a14="http://schemas.microsoft.com/office/drawing/2010/main" w="57150">
                  <a:solidFill>
                    <a:srgbClr val="FFCC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613835" name="Oval 11"/>
            <p:cNvSpPr>
              <a:spLocks noChangeArrowheads="1"/>
            </p:cNvSpPr>
            <p:nvPr/>
          </p:nvSpPr>
          <p:spPr bwMode="auto">
            <a:xfrm>
              <a:off x="2040" y="2010"/>
              <a:ext cx="1164" cy="966"/>
            </a:xfrm>
            <a:prstGeom prst="ellipse">
              <a:avLst/>
            </a:prstGeom>
            <a:solidFill>
              <a:srgbClr val="7D0C00">
                <a:alpha val="42999"/>
              </a:srgbClr>
            </a:solidFill>
            <a:ln>
              <a:noFill/>
            </a:ln>
            <a:effectLst/>
            <a:extLst>
              <a:ext uri="{91240B29-F687-4F45-9708-019B960494DF}">
                <a14:hiddenLine xmlns:a14="http://schemas.microsoft.com/office/drawing/2010/main" w="57150">
                  <a:solidFill>
                    <a:schemeClr val="folHlink"/>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1613836" name="Text Box 12"/>
            <p:cNvSpPr txBox="1">
              <a:spLocks noChangeArrowheads="1"/>
            </p:cNvSpPr>
            <p:nvPr/>
          </p:nvSpPr>
          <p:spPr bwMode="auto">
            <a:xfrm>
              <a:off x="2294" y="1528"/>
              <a:ext cx="648" cy="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600" b="1" i="1" dirty="0">
                  <a:solidFill>
                    <a:schemeClr val="bg1"/>
                  </a:solidFill>
                  <a:latin typeface="Arial" charset="0"/>
                </a:rPr>
                <a:t>Biological</a:t>
              </a:r>
            </a:p>
          </p:txBody>
        </p:sp>
        <p:sp>
          <p:nvSpPr>
            <p:cNvPr id="1613837" name="Text Box 13"/>
            <p:cNvSpPr txBox="1">
              <a:spLocks noChangeArrowheads="1"/>
            </p:cNvSpPr>
            <p:nvPr/>
          </p:nvSpPr>
          <p:spPr bwMode="auto">
            <a:xfrm>
              <a:off x="1817" y="1961"/>
              <a:ext cx="610" cy="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600" b="1" i="1" dirty="0">
                  <a:solidFill>
                    <a:schemeClr val="bg1"/>
                  </a:solidFill>
                  <a:latin typeface="Arial" charset="0"/>
                </a:rPr>
                <a:t>Chemical</a:t>
              </a:r>
            </a:p>
          </p:txBody>
        </p:sp>
        <p:sp>
          <p:nvSpPr>
            <p:cNvPr id="1613838" name="Text Box 14"/>
            <p:cNvSpPr txBox="1">
              <a:spLocks noChangeArrowheads="1"/>
            </p:cNvSpPr>
            <p:nvPr/>
          </p:nvSpPr>
          <p:spPr bwMode="auto">
            <a:xfrm>
              <a:off x="2723" y="1874"/>
              <a:ext cx="780"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600" b="1" i="1" dirty="0">
                  <a:solidFill>
                    <a:schemeClr val="bg1"/>
                  </a:solidFill>
                  <a:latin typeface="Arial" charset="0"/>
                </a:rPr>
                <a:t>Nuclear/</a:t>
              </a:r>
              <a:br>
                <a:rPr lang="en-US" altLang="en-US" sz="1600" b="1" i="1" dirty="0">
                  <a:solidFill>
                    <a:schemeClr val="bg1"/>
                  </a:solidFill>
                  <a:latin typeface="Arial" charset="0"/>
                </a:rPr>
              </a:br>
              <a:r>
                <a:rPr lang="en-US" altLang="en-US" sz="1600" b="1" i="1" dirty="0">
                  <a:solidFill>
                    <a:schemeClr val="bg1"/>
                  </a:solidFill>
                  <a:latin typeface="Arial" charset="0"/>
                </a:rPr>
                <a:t>Radiological</a:t>
              </a:r>
            </a:p>
          </p:txBody>
        </p:sp>
        <p:sp>
          <p:nvSpPr>
            <p:cNvPr id="1613839" name="Text Box 15"/>
            <p:cNvSpPr txBox="1">
              <a:spLocks noChangeArrowheads="1"/>
            </p:cNvSpPr>
            <p:nvPr/>
          </p:nvSpPr>
          <p:spPr bwMode="auto">
            <a:xfrm>
              <a:off x="2208" y="2306"/>
              <a:ext cx="826" cy="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600" b="1" i="1" dirty="0">
                  <a:solidFill>
                    <a:schemeClr val="bg1"/>
                  </a:solidFill>
                  <a:latin typeface="Arial" charset="0"/>
                </a:rPr>
                <a:t>Trauma/Nat’l.</a:t>
              </a:r>
              <a:br>
                <a:rPr lang="en-US" altLang="en-US" sz="1600" b="1" i="1" dirty="0">
                  <a:solidFill>
                    <a:schemeClr val="bg1"/>
                  </a:solidFill>
                  <a:latin typeface="Arial" charset="0"/>
                </a:rPr>
              </a:br>
              <a:r>
                <a:rPr lang="en-US" altLang="en-US" sz="1600" b="1" i="1" dirty="0">
                  <a:solidFill>
                    <a:schemeClr val="bg1"/>
                  </a:solidFill>
                  <a:latin typeface="Arial" charset="0"/>
                </a:rPr>
                <a:t>Disasters</a:t>
              </a:r>
            </a:p>
          </p:txBody>
        </p:sp>
      </p:grpSp>
      <p:sp>
        <p:nvSpPr>
          <p:cNvPr id="1613840" name="Rectangle 16"/>
          <p:cNvSpPr>
            <a:spLocks noChangeArrowheads="1"/>
          </p:cNvSpPr>
          <p:nvPr/>
        </p:nvSpPr>
        <p:spPr bwMode="auto">
          <a:xfrm>
            <a:off x="717550" y="152400"/>
            <a:ext cx="77724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800" b="1" i="1">
                <a:solidFill>
                  <a:srgbClr val="FFCC00"/>
                </a:solidFill>
                <a:latin typeface="Arial" charset="0"/>
              </a:defRPr>
            </a:lvl1pPr>
            <a:lvl2pPr algn="ctr">
              <a:defRPr sz="4800" b="1" i="1">
                <a:solidFill>
                  <a:srgbClr val="FFCC00"/>
                </a:solidFill>
                <a:latin typeface="Arial" charset="0"/>
              </a:defRPr>
            </a:lvl2pPr>
            <a:lvl3pPr algn="ctr">
              <a:defRPr sz="4800" b="1" i="1">
                <a:solidFill>
                  <a:srgbClr val="FFCC00"/>
                </a:solidFill>
                <a:latin typeface="Arial" charset="0"/>
              </a:defRPr>
            </a:lvl3pPr>
            <a:lvl4pPr algn="ctr">
              <a:defRPr sz="4800" b="1" i="1">
                <a:solidFill>
                  <a:srgbClr val="FFCC00"/>
                </a:solidFill>
                <a:latin typeface="Arial" charset="0"/>
              </a:defRPr>
            </a:lvl4pPr>
            <a:lvl5pPr algn="ctr">
              <a:defRPr sz="4800" b="1" i="1">
                <a:solidFill>
                  <a:srgbClr val="FFCC00"/>
                </a:solidFill>
                <a:latin typeface="Arial" charset="0"/>
              </a:defRPr>
            </a:lvl5pPr>
            <a:lvl6pPr marL="457200" algn="ctr" fontAlgn="base">
              <a:spcBef>
                <a:spcPct val="0"/>
              </a:spcBef>
              <a:spcAft>
                <a:spcPct val="0"/>
              </a:spcAft>
              <a:defRPr sz="4800" b="1" i="1">
                <a:solidFill>
                  <a:srgbClr val="FFCC00"/>
                </a:solidFill>
                <a:latin typeface="Arial" charset="0"/>
              </a:defRPr>
            </a:lvl6pPr>
            <a:lvl7pPr marL="914400" algn="ctr" fontAlgn="base">
              <a:spcBef>
                <a:spcPct val="0"/>
              </a:spcBef>
              <a:spcAft>
                <a:spcPct val="0"/>
              </a:spcAft>
              <a:defRPr sz="4800" b="1" i="1">
                <a:solidFill>
                  <a:srgbClr val="FFCC00"/>
                </a:solidFill>
                <a:latin typeface="Arial" charset="0"/>
              </a:defRPr>
            </a:lvl7pPr>
            <a:lvl8pPr marL="1371600" algn="ctr" fontAlgn="base">
              <a:spcBef>
                <a:spcPct val="0"/>
              </a:spcBef>
              <a:spcAft>
                <a:spcPct val="0"/>
              </a:spcAft>
              <a:defRPr sz="4800" b="1" i="1">
                <a:solidFill>
                  <a:srgbClr val="FFCC00"/>
                </a:solidFill>
                <a:latin typeface="Arial" charset="0"/>
              </a:defRPr>
            </a:lvl8pPr>
            <a:lvl9pPr marL="1828800" algn="ctr" fontAlgn="base">
              <a:spcBef>
                <a:spcPct val="0"/>
              </a:spcBef>
              <a:spcAft>
                <a:spcPct val="0"/>
              </a:spcAft>
              <a:defRPr sz="4800" b="1" i="1">
                <a:solidFill>
                  <a:srgbClr val="FFCC00"/>
                </a:solidFill>
                <a:latin typeface="Arial" charset="0"/>
              </a:defRPr>
            </a:lvl9pPr>
          </a:lstStyle>
          <a:p>
            <a:r>
              <a:rPr lang="en-US" altLang="en-US" sz="4400" dirty="0"/>
              <a:t>All-Hazards Approach</a:t>
            </a:r>
          </a:p>
        </p:txBody>
      </p:sp>
    </p:spTree>
    <p:extLst>
      <p:ext uri="{BB962C8B-B14F-4D97-AF65-F5344CB8AC3E}">
        <p14:creationId xmlns:p14="http://schemas.microsoft.com/office/powerpoint/2010/main" val="4121951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81000"/>
            <a:ext cx="6400800" cy="517979"/>
          </a:xfrm>
        </p:spPr>
        <p:txBody>
          <a:bodyPr>
            <a:normAutofit fontScale="90000"/>
          </a:bodyPr>
          <a:lstStyle/>
          <a:p>
            <a:r>
              <a:rPr lang="en-US" sz="3200" dirty="0"/>
              <a:t>The Priorities</a:t>
            </a:r>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357461" y="5413246"/>
            <a:ext cx="1851212" cy="10668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75" y="5427534"/>
            <a:ext cx="4391025" cy="1038225"/>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209800" y="3187080"/>
            <a:ext cx="2514600" cy="898072"/>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810497" y="3177798"/>
            <a:ext cx="1363509" cy="907354"/>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743200" y="2096594"/>
            <a:ext cx="1552575" cy="1033168"/>
          </a:xfrm>
          <a:prstGeom prst="rect">
            <a:avLst/>
          </a:prstGeom>
        </p:spPr>
      </p:pic>
      <p:pic>
        <p:nvPicPr>
          <p:cNvPr id="11" name="Picture 10"/>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864460" y="2172182"/>
            <a:ext cx="1725757" cy="969656"/>
          </a:xfrm>
          <a:prstGeom prst="rect">
            <a:avLst/>
          </a:prstGeom>
        </p:spPr>
      </p:pic>
      <p:pic>
        <p:nvPicPr>
          <p:cNvPr id="12" name="Picture 11"/>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555682" y="4225454"/>
            <a:ext cx="1887605" cy="1061778"/>
          </a:xfrm>
          <a:prstGeom prst="rect">
            <a:avLst/>
          </a:prstGeom>
        </p:spPr>
      </p:pic>
      <p:pic>
        <p:nvPicPr>
          <p:cNvPr id="13" name="Picture 12"/>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400800" y="4145423"/>
            <a:ext cx="2005878" cy="1128306"/>
          </a:xfrm>
          <a:prstGeom prst="rect">
            <a:avLst/>
          </a:prstGeom>
        </p:spPr>
      </p:pic>
      <p:pic>
        <p:nvPicPr>
          <p:cNvPr id="14" name="Picture 13"/>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4055269" y="959250"/>
            <a:ext cx="1338262" cy="1107527"/>
          </a:xfrm>
          <a:prstGeom prst="rect">
            <a:avLst/>
          </a:prstGeom>
        </p:spPr>
      </p:pic>
      <p:pic>
        <p:nvPicPr>
          <p:cNvPr id="15" name="Picture 14"/>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4295775" y="4187057"/>
            <a:ext cx="1711968" cy="1197041"/>
          </a:xfrm>
          <a:prstGeom prst="rect">
            <a:avLst/>
          </a:prstGeom>
        </p:spPr>
      </p:pic>
    </p:spTree>
    <p:extLst>
      <p:ext uri="{BB962C8B-B14F-4D97-AF65-F5344CB8AC3E}">
        <p14:creationId xmlns:p14="http://schemas.microsoft.com/office/powerpoint/2010/main" val="34522809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Water Pump"/>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09800" y="609600"/>
            <a:ext cx="4891826" cy="3276601"/>
          </a:xfrm>
          <a:prstGeom prst="rect">
            <a:avLst/>
          </a:prstGeom>
          <a:noFill/>
        </p:spPr>
      </p:pic>
      <p:pic>
        <p:nvPicPr>
          <p:cNvPr id="921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43000" y="4267200"/>
            <a:ext cx="7291387" cy="190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hmm2\AppData\Local\Microsoft\Windows\Temporary Internet Files\Content.Outlook\YLMGBKFH\1280px-The_Octagon%2C_Crossness_Pumping_Station.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33658" y="325098"/>
            <a:ext cx="37592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hmm2\AppData\Local\Microsoft\Windows\Temporary Internet Files\Content.Outlook\YLMGBKFH\640px-John_Snow_memorial_and_pub.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71519" y="3228081"/>
            <a:ext cx="2419350" cy="32258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hmm2\AppData\Local\Microsoft\Windows\Temporary Internet Files\Content.Outlook\YLMGBKFH\640px-John_Snow.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24400" y="3232608"/>
            <a:ext cx="2028230" cy="328624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42902" y="2616116"/>
            <a:ext cx="2178802" cy="338554"/>
          </a:xfrm>
          <a:prstGeom prst="rect">
            <a:avLst/>
          </a:prstGeom>
          <a:noFill/>
        </p:spPr>
        <p:txBody>
          <a:bodyPr wrap="none" rtlCol="0">
            <a:spAutoFit/>
          </a:bodyPr>
          <a:lstStyle/>
          <a:p>
            <a:r>
              <a:rPr lang="en-US" sz="1600" dirty="0"/>
              <a:t>Sir Joseph Bazalgette</a:t>
            </a:r>
          </a:p>
        </p:txBody>
      </p:sp>
      <p:sp>
        <p:nvSpPr>
          <p:cNvPr id="3" name="TextBox 2"/>
          <p:cNvSpPr txBox="1"/>
          <p:nvPr/>
        </p:nvSpPr>
        <p:spPr>
          <a:xfrm>
            <a:off x="320823" y="2957533"/>
            <a:ext cx="3382657" cy="215444"/>
          </a:xfrm>
          <a:prstGeom prst="rect">
            <a:avLst/>
          </a:prstGeom>
          <a:noFill/>
        </p:spPr>
        <p:txBody>
          <a:bodyPr wrap="none" rtlCol="0">
            <a:spAutoFit/>
          </a:bodyPr>
          <a:lstStyle/>
          <a:p>
            <a:r>
              <a:rPr lang="en-US" sz="800" dirty="0"/>
              <a:t>By Lock &amp; Whitfield - National Portrait Gallery, London, Public Domain</a:t>
            </a:r>
          </a:p>
        </p:txBody>
      </p:sp>
      <p:pic>
        <p:nvPicPr>
          <p:cNvPr id="4" name="Picture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2606" y="343959"/>
            <a:ext cx="1828588" cy="2272157"/>
          </a:xfrm>
          <a:prstGeom prst="rect">
            <a:avLst/>
          </a:prstGeom>
        </p:spPr>
      </p:pic>
    </p:spTree>
    <p:extLst>
      <p:ext uri="{BB962C8B-B14F-4D97-AF65-F5344CB8AC3E}">
        <p14:creationId xmlns:p14="http://schemas.microsoft.com/office/powerpoint/2010/main" val="3442425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648200" y="3412836"/>
            <a:ext cx="3943350" cy="2624793"/>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19200" y="800100"/>
            <a:ext cx="3600450" cy="2400300"/>
          </a:xfrm>
          <a:prstGeom prst="rect">
            <a:avLst/>
          </a:prstGeom>
        </p:spPr>
      </p:pic>
    </p:spTree>
    <p:extLst>
      <p:ext uri="{BB962C8B-B14F-4D97-AF65-F5344CB8AC3E}">
        <p14:creationId xmlns:p14="http://schemas.microsoft.com/office/powerpoint/2010/main" val="346418546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81C07D-2D2D-451D-A280-C4D2AA0D7E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0" y="831850"/>
            <a:ext cx="6350000" cy="5194300"/>
          </a:xfrm>
          <a:prstGeom prst="rect">
            <a:avLst/>
          </a:prstGeom>
        </p:spPr>
      </p:pic>
    </p:spTree>
    <p:extLst>
      <p:ext uri="{BB962C8B-B14F-4D97-AF65-F5344CB8AC3E}">
        <p14:creationId xmlns:p14="http://schemas.microsoft.com/office/powerpoint/2010/main" val="3711955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62400" y="2925081"/>
            <a:ext cx="3551959" cy="1200150"/>
          </a:xfrm>
          <a:prstGeom prst="rect">
            <a:avLst/>
          </a:prstGeom>
          <a:noFill/>
          <a:ln w="9525">
            <a:noFill/>
            <a:miter lim="800000"/>
            <a:headEnd/>
            <a:tailEnd/>
          </a:ln>
        </p:spPr>
      </p:pic>
      <p:pic>
        <p:nvPicPr>
          <p:cNvPr id="197637"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14800" y="4863601"/>
            <a:ext cx="4438650" cy="1363408"/>
          </a:xfrm>
          <a:prstGeom prst="rect">
            <a:avLst/>
          </a:prstGeom>
          <a:noFill/>
          <a:ln w="9525">
            <a:noFill/>
            <a:miter lim="800000"/>
            <a:headEnd/>
            <a:tailEnd/>
          </a:ln>
        </p:spPr>
      </p:pic>
      <p:pic>
        <p:nvPicPr>
          <p:cNvPr id="197638" name="Picture 6"/>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105400" y="457200"/>
            <a:ext cx="3048000" cy="2249713"/>
          </a:xfrm>
          <a:prstGeom prst="rect">
            <a:avLst/>
          </a:prstGeom>
          <a:noFill/>
          <a:ln w="9525">
            <a:noFill/>
            <a:miter lim="800000"/>
            <a:headEnd/>
            <a:tailEnd/>
          </a:ln>
        </p:spPr>
      </p:pic>
      <p:pic>
        <p:nvPicPr>
          <p:cNvPr id="7170"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59436" y="990600"/>
            <a:ext cx="3218217" cy="2152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59436" y="3272588"/>
            <a:ext cx="2782417" cy="2954421"/>
          </a:xfrm>
          <a:prstGeom prst="rect">
            <a:avLst/>
          </a:prstGeom>
        </p:spPr>
      </p:pic>
    </p:spTree>
    <p:extLst>
      <p:ext uri="{BB962C8B-B14F-4D97-AF65-F5344CB8AC3E}">
        <p14:creationId xmlns:p14="http://schemas.microsoft.com/office/powerpoint/2010/main" val="2294818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36BA22-2421-496E-848F-97F1961085F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372360" y="2971800"/>
            <a:ext cx="4401460" cy="2717042"/>
          </a:xfrm>
          <a:prstGeom prst="rect">
            <a:avLst/>
          </a:prstGeom>
        </p:spPr>
      </p:pic>
      <p:pic>
        <p:nvPicPr>
          <p:cNvPr id="7" name="Picture 6">
            <a:extLst>
              <a:ext uri="{FF2B5EF4-FFF2-40B4-BE49-F238E27FC236}">
                <a16:creationId xmlns:a16="http://schemas.microsoft.com/office/drawing/2014/main" id="{5B897E35-56BB-415D-8699-9E9DD3A81A4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02596" y="609600"/>
            <a:ext cx="3803514" cy="2590800"/>
          </a:xfrm>
          <a:prstGeom prst="rect">
            <a:avLst/>
          </a:prstGeom>
        </p:spPr>
      </p:pic>
    </p:spTree>
    <p:extLst>
      <p:ext uri="{BB962C8B-B14F-4D97-AF65-F5344CB8AC3E}">
        <p14:creationId xmlns:p14="http://schemas.microsoft.com/office/powerpoint/2010/main" val="1519709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D9A58C-22FA-4351-BD09-5316085EBEF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33400" y="1371600"/>
            <a:ext cx="8231654" cy="4627705"/>
          </a:xfrm>
          <a:prstGeom prst="rect">
            <a:avLst/>
          </a:prstGeom>
        </p:spPr>
      </p:pic>
    </p:spTree>
    <p:extLst>
      <p:ext uri="{BB962C8B-B14F-4D97-AF65-F5344CB8AC3E}">
        <p14:creationId xmlns:p14="http://schemas.microsoft.com/office/powerpoint/2010/main" val="2886074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016304-BECB-45CC-9BC0-F13CB000F0D4}"/>
              </a:ext>
            </a:extLst>
          </p:cNvPr>
          <p:cNvPicPr>
            <a:picLocks noChangeAspect="1"/>
          </p:cNvPicPr>
          <p:nvPr/>
        </p:nvPicPr>
        <p:blipFill>
          <a:blip r:embed="rId2"/>
          <a:stretch>
            <a:fillRect/>
          </a:stretch>
        </p:blipFill>
        <p:spPr>
          <a:xfrm>
            <a:off x="1828800" y="1143000"/>
            <a:ext cx="5791702" cy="3456732"/>
          </a:xfrm>
          <a:prstGeom prst="rect">
            <a:avLst/>
          </a:prstGeom>
        </p:spPr>
      </p:pic>
      <p:sp>
        <p:nvSpPr>
          <p:cNvPr id="3" name="Rectangle 2">
            <a:extLst>
              <a:ext uri="{FF2B5EF4-FFF2-40B4-BE49-F238E27FC236}">
                <a16:creationId xmlns:a16="http://schemas.microsoft.com/office/drawing/2014/main" id="{D6C454AD-9FF7-400F-95AB-1A0D095459AE}"/>
              </a:ext>
            </a:extLst>
          </p:cNvPr>
          <p:cNvSpPr/>
          <p:nvPr/>
        </p:nvSpPr>
        <p:spPr>
          <a:xfrm>
            <a:off x="2209800" y="4724400"/>
            <a:ext cx="4572000" cy="646331"/>
          </a:xfrm>
          <a:prstGeom prst="rect">
            <a:avLst/>
          </a:prstGeom>
        </p:spPr>
        <p:txBody>
          <a:bodyPr>
            <a:spAutoFit/>
          </a:bodyPr>
          <a:lstStyle/>
          <a:p>
            <a:pPr eaLnBrk="1" hangingPunct="1"/>
            <a:r>
              <a:rPr lang="en-US" altLang="en-US" sz="1200" dirty="0"/>
              <a:t>Presented with prior permission:  from </a:t>
            </a:r>
            <a:r>
              <a:rPr lang="en-US" altLang="en-US" sz="1200" i="1" dirty="0"/>
              <a:t>The Riverton Ranger</a:t>
            </a:r>
            <a:r>
              <a:rPr lang="en-US" altLang="en-US" sz="1200" dirty="0"/>
              <a:t>. Oct 1, 1998.  p 1</a:t>
            </a:r>
          </a:p>
          <a:p>
            <a:pPr eaLnBrk="1" hangingPunct="1"/>
            <a:r>
              <a:rPr lang="en-US" altLang="en-US" sz="1200" dirty="0"/>
              <a:t>Photographer: Wayne Nicholls</a:t>
            </a:r>
          </a:p>
        </p:txBody>
      </p:sp>
    </p:spTree>
    <p:extLst>
      <p:ext uri="{BB962C8B-B14F-4D97-AF65-F5344CB8AC3E}">
        <p14:creationId xmlns:p14="http://schemas.microsoft.com/office/powerpoint/2010/main" val="2767533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199EC7-64AA-47F9-BA77-18D6A51FBDB0}"/>
              </a:ext>
            </a:extLst>
          </p:cNvPr>
          <p:cNvPicPr>
            <a:picLocks noChangeAspect="1"/>
          </p:cNvPicPr>
          <p:nvPr/>
        </p:nvPicPr>
        <p:blipFill>
          <a:blip r:embed="rId2"/>
          <a:stretch>
            <a:fillRect/>
          </a:stretch>
        </p:blipFill>
        <p:spPr>
          <a:xfrm>
            <a:off x="914400" y="533400"/>
            <a:ext cx="7596274" cy="1518036"/>
          </a:xfrm>
          <a:prstGeom prst="rect">
            <a:avLst/>
          </a:prstGeom>
        </p:spPr>
      </p:pic>
      <p:pic>
        <p:nvPicPr>
          <p:cNvPr id="3" name="Picture 2">
            <a:extLst>
              <a:ext uri="{FF2B5EF4-FFF2-40B4-BE49-F238E27FC236}">
                <a16:creationId xmlns:a16="http://schemas.microsoft.com/office/drawing/2014/main" id="{65DB58D4-670E-41B5-83CF-EA0CEEC3C8F8}"/>
              </a:ext>
            </a:extLst>
          </p:cNvPr>
          <p:cNvPicPr>
            <a:picLocks noChangeAspect="1"/>
          </p:cNvPicPr>
          <p:nvPr/>
        </p:nvPicPr>
        <p:blipFill>
          <a:blip r:embed="rId3"/>
          <a:stretch>
            <a:fillRect/>
          </a:stretch>
        </p:blipFill>
        <p:spPr>
          <a:xfrm>
            <a:off x="3733800" y="2191327"/>
            <a:ext cx="1466588" cy="2398183"/>
          </a:xfrm>
          <a:prstGeom prst="rect">
            <a:avLst/>
          </a:prstGeom>
        </p:spPr>
      </p:pic>
      <p:pic>
        <p:nvPicPr>
          <p:cNvPr id="4" name="Picture 3">
            <a:extLst>
              <a:ext uri="{FF2B5EF4-FFF2-40B4-BE49-F238E27FC236}">
                <a16:creationId xmlns:a16="http://schemas.microsoft.com/office/drawing/2014/main" id="{F6850E59-985A-4E18-82DF-1B7108DC414B}"/>
              </a:ext>
            </a:extLst>
          </p:cNvPr>
          <p:cNvPicPr>
            <a:picLocks noChangeAspect="1"/>
          </p:cNvPicPr>
          <p:nvPr/>
        </p:nvPicPr>
        <p:blipFill>
          <a:blip r:embed="rId4"/>
          <a:stretch>
            <a:fillRect/>
          </a:stretch>
        </p:blipFill>
        <p:spPr>
          <a:xfrm>
            <a:off x="1447800" y="4648200"/>
            <a:ext cx="6648059" cy="1787316"/>
          </a:xfrm>
          <a:prstGeom prst="rect">
            <a:avLst/>
          </a:prstGeom>
        </p:spPr>
      </p:pic>
    </p:spTree>
    <p:extLst>
      <p:ext uri="{BB962C8B-B14F-4D97-AF65-F5344CB8AC3E}">
        <p14:creationId xmlns:p14="http://schemas.microsoft.com/office/powerpoint/2010/main" val="2826590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595816DF-50A2-4490-A599-F5125BFB3D61}"/>
              </a:ext>
            </a:extLst>
          </p:cNvPr>
          <p:cNvSpPr>
            <a:spLocks noGrp="1" noChangeArrowheads="1"/>
          </p:cNvSpPr>
          <p:nvPr>
            <p:ph type="title"/>
          </p:nvPr>
        </p:nvSpPr>
        <p:spPr/>
        <p:txBody>
          <a:bodyPr/>
          <a:lstStyle/>
          <a:p>
            <a:pPr eaLnBrk="1" hangingPunct="1"/>
            <a:r>
              <a:rPr lang="en-US" altLang="en-US"/>
              <a:t>Systems Approach</a:t>
            </a:r>
          </a:p>
        </p:txBody>
      </p:sp>
      <p:graphicFrame>
        <p:nvGraphicFramePr>
          <p:cNvPr id="14339" name="Object 3">
            <a:extLst>
              <a:ext uri="{FF2B5EF4-FFF2-40B4-BE49-F238E27FC236}">
                <a16:creationId xmlns:a16="http://schemas.microsoft.com/office/drawing/2014/main" id="{49ED0AF1-7693-4E1F-BDD5-6E35054CB9DC}"/>
              </a:ext>
            </a:extLst>
          </p:cNvPr>
          <p:cNvGraphicFramePr>
            <a:graphicFrameLocks noChangeAspect="1"/>
          </p:cNvGraphicFramePr>
          <p:nvPr/>
        </p:nvGraphicFramePr>
        <p:xfrm>
          <a:off x="2127250" y="1682750"/>
          <a:ext cx="6175375" cy="4397375"/>
        </p:xfrm>
        <a:graphic>
          <a:graphicData uri="http://schemas.openxmlformats.org/presentationml/2006/ole">
            <mc:AlternateContent xmlns:mc="http://schemas.openxmlformats.org/markup-compatibility/2006">
              <mc:Choice xmlns:v="urn:schemas-microsoft-com:vml" Requires="v">
                <p:oleObj spid="_x0000_s4126" name="Document" r:id="rId3" imgW="6501384" imgH="4629912" progId="Word.Document.8">
                  <p:embed/>
                </p:oleObj>
              </mc:Choice>
              <mc:Fallback>
                <p:oleObj name="Document" r:id="rId3" imgW="6501384" imgH="4629912" progId="Word.Document.8">
                  <p:embed/>
                  <p:pic>
                    <p:nvPicPr>
                      <p:cNvPr id="14339" name="Object 3">
                        <a:extLst>
                          <a:ext uri="{FF2B5EF4-FFF2-40B4-BE49-F238E27FC236}">
                            <a16:creationId xmlns:a16="http://schemas.microsoft.com/office/drawing/2014/main" id="{49ED0AF1-7693-4E1F-BDD5-6E35054CB9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7250" y="1682750"/>
                        <a:ext cx="6175375" cy="439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8077200" y="6400800"/>
            <a:ext cx="6096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600" dirty="0">
                <a:latin typeface="Myriad Web Pro" panose="020B0604020202020204" charset="0"/>
              </a:rPr>
              <a:t>CS118368</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D7C9EF-BBDF-4019-9343-3C3BD2C0C645}"/>
              </a:ext>
            </a:extLst>
          </p:cNvPr>
          <p:cNvPicPr>
            <a:picLocks noChangeAspect="1"/>
          </p:cNvPicPr>
          <p:nvPr/>
        </p:nvPicPr>
        <p:blipFill>
          <a:blip r:embed="rId2"/>
          <a:stretch>
            <a:fillRect/>
          </a:stretch>
        </p:blipFill>
        <p:spPr>
          <a:xfrm>
            <a:off x="711200" y="533400"/>
            <a:ext cx="7747000" cy="5810250"/>
          </a:xfrm>
          <a:prstGeom prst="rect">
            <a:avLst/>
          </a:prstGeom>
        </p:spPr>
      </p:pic>
    </p:spTree>
    <p:extLst>
      <p:ext uri="{BB962C8B-B14F-4D97-AF65-F5344CB8AC3E}">
        <p14:creationId xmlns:p14="http://schemas.microsoft.com/office/powerpoint/2010/main" val="10876826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F8CDFA-742E-49DC-A985-32AA35E38A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580" y="685800"/>
            <a:ext cx="8148120" cy="5486400"/>
          </a:xfrm>
          <a:prstGeom prst="rect">
            <a:avLst/>
          </a:prstGeom>
        </p:spPr>
      </p:pic>
    </p:spTree>
    <p:extLst>
      <p:ext uri="{BB962C8B-B14F-4D97-AF65-F5344CB8AC3E}">
        <p14:creationId xmlns:p14="http://schemas.microsoft.com/office/powerpoint/2010/main" val="58079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E95BEA-1955-4CE7-8862-0A15B5F707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914400"/>
            <a:ext cx="5486399" cy="3040492"/>
          </a:xfrm>
          <a:prstGeom prst="rect">
            <a:avLst/>
          </a:prstGeom>
        </p:spPr>
      </p:pic>
      <p:sp>
        <p:nvSpPr>
          <p:cNvPr id="3" name="TextBox 2">
            <a:extLst>
              <a:ext uri="{FF2B5EF4-FFF2-40B4-BE49-F238E27FC236}">
                <a16:creationId xmlns:a16="http://schemas.microsoft.com/office/drawing/2014/main" id="{28DCB69C-171F-4859-9373-9A97B5F8D683}"/>
              </a:ext>
            </a:extLst>
          </p:cNvPr>
          <p:cNvSpPr txBox="1"/>
          <p:nvPr/>
        </p:nvSpPr>
        <p:spPr>
          <a:xfrm>
            <a:off x="601988" y="4876800"/>
            <a:ext cx="8244821" cy="707886"/>
          </a:xfrm>
          <a:prstGeom prst="rect">
            <a:avLst/>
          </a:prstGeom>
          <a:noFill/>
        </p:spPr>
        <p:txBody>
          <a:bodyPr wrap="none" rtlCol="0">
            <a:spAutoFit/>
          </a:bodyPr>
          <a:lstStyle/>
          <a:p>
            <a:r>
              <a:rPr lang="en-US" sz="2000" b="1" dirty="0">
                <a:solidFill>
                  <a:schemeClr val="bg2"/>
                </a:solidFill>
              </a:rPr>
              <a:t>Definition of ‘</a:t>
            </a:r>
            <a:r>
              <a:rPr lang="en-US" sz="2000" b="1" i="1" dirty="0">
                <a:solidFill>
                  <a:schemeClr val="bg2"/>
                </a:solidFill>
              </a:rPr>
              <a:t>disaster’</a:t>
            </a:r>
            <a:endParaRPr lang="en-US" sz="2000" b="1" dirty="0">
              <a:solidFill>
                <a:schemeClr val="bg2"/>
              </a:solidFill>
            </a:endParaRPr>
          </a:p>
          <a:p>
            <a:r>
              <a:rPr lang="en-US" sz="2000" dirty="0">
                <a:solidFill>
                  <a:schemeClr val="bg2"/>
                </a:solidFill>
              </a:rPr>
              <a:t>A sudden </a:t>
            </a:r>
            <a:r>
              <a:rPr lang="en-US" sz="2000" dirty="0">
                <a:solidFill>
                  <a:schemeClr val="bg2"/>
                </a:solidFill>
                <a:hlinkClick r:id="rId3">
                  <a:extLst>
                    <a:ext uri="{A12FA001-AC4F-418D-AE19-62706E023703}">
                      <ahyp:hlinkClr xmlns:ahyp="http://schemas.microsoft.com/office/drawing/2018/hyperlinkcolor" val="tx"/>
                    </a:ext>
                  </a:extLst>
                </a:hlinkClick>
              </a:rPr>
              <a:t>calamitous</a:t>
            </a:r>
            <a:r>
              <a:rPr lang="en-US" sz="2000" dirty="0">
                <a:solidFill>
                  <a:schemeClr val="bg2"/>
                </a:solidFill>
              </a:rPr>
              <a:t> event bringing great damage, loss, or destruction </a:t>
            </a:r>
          </a:p>
        </p:txBody>
      </p:sp>
      <p:sp>
        <p:nvSpPr>
          <p:cNvPr id="4" name="TextBox 3">
            <a:extLst>
              <a:ext uri="{FF2B5EF4-FFF2-40B4-BE49-F238E27FC236}">
                <a16:creationId xmlns:a16="http://schemas.microsoft.com/office/drawing/2014/main" id="{41BCDF6B-7C4D-4667-ABBC-398A5A3003D6}"/>
              </a:ext>
            </a:extLst>
          </p:cNvPr>
          <p:cNvSpPr txBox="1"/>
          <p:nvPr/>
        </p:nvSpPr>
        <p:spPr>
          <a:xfrm>
            <a:off x="4419600" y="5867400"/>
            <a:ext cx="4363182" cy="307777"/>
          </a:xfrm>
          <a:prstGeom prst="rect">
            <a:avLst/>
          </a:prstGeom>
          <a:noFill/>
        </p:spPr>
        <p:txBody>
          <a:bodyPr wrap="none" rtlCol="0">
            <a:spAutoFit/>
          </a:bodyPr>
          <a:lstStyle/>
          <a:p>
            <a:r>
              <a:rPr lang="en-US" sz="1400" dirty="0">
                <a:solidFill>
                  <a:schemeClr val="bg2"/>
                </a:solidFill>
              </a:rPr>
              <a:t>https://www.merriam-webster.com/dictionary/disaster</a:t>
            </a:r>
          </a:p>
        </p:txBody>
      </p:sp>
    </p:spTree>
    <p:extLst>
      <p:ext uri="{BB962C8B-B14F-4D97-AF65-F5344CB8AC3E}">
        <p14:creationId xmlns:p14="http://schemas.microsoft.com/office/powerpoint/2010/main" val="2210873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782333-D1EC-4706-B569-080E8D93B0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447800"/>
            <a:ext cx="6604000" cy="3962400"/>
          </a:xfrm>
          <a:prstGeom prst="rect">
            <a:avLst/>
          </a:prstGeom>
        </p:spPr>
      </p:pic>
    </p:spTree>
    <p:extLst>
      <p:ext uri="{BB962C8B-B14F-4D97-AF65-F5344CB8AC3E}">
        <p14:creationId xmlns:p14="http://schemas.microsoft.com/office/powerpoint/2010/main" val="563184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1866899" y="457200"/>
            <a:ext cx="5362335" cy="5852160"/>
            <a:chOff x="1547813" y="352425"/>
            <a:chExt cx="5943601" cy="6486525"/>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47814" y="5867400"/>
              <a:ext cx="5943600" cy="971550"/>
            </a:xfrm>
            <a:prstGeom prst="rect">
              <a:avLst/>
            </a:prstGeom>
            <a:noFill/>
            <a:ln w="38100">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47813" y="352425"/>
              <a:ext cx="5943600" cy="5534025"/>
            </a:xfrm>
            <a:prstGeom prst="rect">
              <a:avLst/>
            </a:prstGeom>
            <a:noFill/>
            <a:ln w="38100">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24500253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82" name="Rectangle 7"/>
          <p:cNvSpPr>
            <a:spLocks noGrp="1" noChangeArrowheads="1"/>
          </p:cNvSpPr>
          <p:nvPr>
            <p:ph type="title" idx="4294967295"/>
          </p:nvPr>
        </p:nvSpPr>
        <p:spPr>
          <a:xfrm>
            <a:off x="0" y="277813"/>
            <a:ext cx="8229600" cy="1143000"/>
          </a:xfrm>
          <a:prstGeom prst="rect">
            <a:avLst/>
          </a:prstGeom>
        </p:spPr>
        <p:txBody>
          <a:bodyPr/>
          <a:lstStyle/>
          <a:p>
            <a:pPr eaLnBrk="1" hangingPunct="1">
              <a:defRPr/>
            </a:pPr>
            <a:r>
              <a:rPr lang="en-US" sz="3200" dirty="0"/>
              <a:t>Events impacting large populations that involve CDC/ATSDR</a:t>
            </a:r>
          </a:p>
        </p:txBody>
      </p:sp>
      <p:pic>
        <p:nvPicPr>
          <p:cNvPr id="39943" name="Picture 8" descr="Deepwater Horizon offshore drilling unit on fire 2010.jpg">
            <a:hlinkClick r:id="rId3"/>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2000" y="1670792"/>
            <a:ext cx="2819400" cy="2114550"/>
          </a:xfrm>
          <a:prstGeom prst="rect">
            <a:avLst/>
          </a:prstGeom>
          <a:noFill/>
          <a:ln w="9525">
            <a:noFill/>
            <a:miter lim="800000"/>
            <a:headEnd/>
            <a:tailEnd/>
          </a:ln>
        </p:spPr>
      </p:pic>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30832" y="3962400"/>
            <a:ext cx="2301731" cy="1528762"/>
          </a:xfrm>
          <a:prstGeom prst="rect">
            <a:avLst/>
          </a:prstGeom>
        </p:spPr>
      </p:pic>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07241" y="4726781"/>
            <a:ext cx="2892636" cy="1628274"/>
          </a:xfrm>
          <a:prstGeom prst="rect">
            <a:avLst/>
          </a:prstGeom>
        </p:spPr>
      </p:pic>
      <p:pic>
        <p:nvPicPr>
          <p:cNvPr id="5" name="Picture 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72000" y="1834407"/>
            <a:ext cx="3468329" cy="1950935"/>
          </a:xfrm>
          <a:prstGeom prst="rect">
            <a:avLst/>
          </a:prstGeom>
        </p:spPr>
      </p:pic>
      <p:pic>
        <p:nvPicPr>
          <p:cNvPr id="6" name="Picture 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0632" y="4208224"/>
            <a:ext cx="2864518" cy="1906951"/>
          </a:xfrm>
          <a:prstGeom prst="rect">
            <a:avLst/>
          </a:prstGeom>
        </p:spPr>
      </p:pic>
      <p:sp>
        <p:nvSpPr>
          <p:cNvPr id="7" name="Rectangle 6"/>
          <p:cNvSpPr/>
          <p:nvPr/>
        </p:nvSpPr>
        <p:spPr>
          <a:xfrm>
            <a:off x="272717" y="6115175"/>
            <a:ext cx="2958116" cy="369332"/>
          </a:xfrm>
          <a:prstGeom prst="rect">
            <a:avLst/>
          </a:prstGeom>
        </p:spPr>
        <p:txBody>
          <a:bodyPr wrap="square">
            <a:spAutoFit/>
          </a:bodyPr>
          <a:lstStyle/>
          <a:p>
            <a:r>
              <a:rPr lang="en-US" dirty="0"/>
              <a:t>© </a:t>
            </a:r>
            <a:r>
              <a:rPr lang="en-US" sz="900" dirty="0"/>
              <a:t>UNICEF/NYHQ2008-0408/Abramson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3857A6-AF0C-4472-AF81-9266DD3DC2C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209800" y="495300"/>
            <a:ext cx="4400550" cy="5867400"/>
          </a:xfrm>
          <a:prstGeom prst="rect">
            <a:avLst/>
          </a:prstGeom>
        </p:spPr>
      </p:pic>
    </p:spTree>
    <p:extLst>
      <p:ext uri="{BB962C8B-B14F-4D97-AF65-F5344CB8AC3E}">
        <p14:creationId xmlns:p14="http://schemas.microsoft.com/office/powerpoint/2010/main" val="22642755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Chemical contamination of food</a:t>
            </a:r>
          </a:p>
        </p:txBody>
      </p:sp>
      <p:sp>
        <p:nvSpPr>
          <p:cNvPr id="3" name="Content Placeholder 2"/>
          <p:cNvSpPr>
            <a:spLocks noGrp="1"/>
          </p:cNvSpPr>
          <p:nvPr>
            <p:ph idx="1"/>
          </p:nvPr>
        </p:nvSpPr>
        <p:spPr/>
        <p:txBody>
          <a:bodyPr/>
          <a:lstStyle/>
          <a:p>
            <a:pPr marL="0" indent="0">
              <a:buNone/>
            </a:pPr>
            <a:r>
              <a:rPr lang="en-US" b="0" dirty="0"/>
              <a:t>Aqli Foods- Gunma Prefecture - January 2014</a:t>
            </a:r>
          </a:p>
          <a:p>
            <a:pPr marL="0" indent="0">
              <a:buNone/>
            </a:pPr>
            <a:r>
              <a:rPr lang="en-US" b="0" dirty="0"/>
              <a:t>Factory worker arrested at a plant that manufactured food adulterated with pesticide (malathion)</a:t>
            </a:r>
          </a:p>
          <a:p>
            <a:pPr marL="0" indent="0">
              <a:buNone/>
            </a:pPr>
            <a:r>
              <a:rPr lang="en-US" b="0" dirty="0"/>
              <a:t>Incident led to massive poisoning and a recall of more than 6 million packages of frozen food</a:t>
            </a:r>
          </a:p>
          <a:p>
            <a:pPr marL="0" indent="0">
              <a:buNone/>
            </a:pPr>
            <a:r>
              <a:rPr lang="en-US" b="0" dirty="0"/>
              <a:t>More than  2,800 people across Japan may have been sickened by the tainted food</a:t>
            </a:r>
          </a:p>
          <a:p>
            <a:pPr marL="0" indent="0">
              <a:buNone/>
            </a:pP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14400" y="4571999"/>
            <a:ext cx="1676400" cy="1676400"/>
          </a:xfrm>
          <a:prstGeom prst="rect">
            <a:avLst/>
          </a:prstGeom>
        </p:spPr>
      </p:pic>
      <p:pic>
        <p:nvPicPr>
          <p:cNvPr id="10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24200" y="4466431"/>
            <a:ext cx="2633888" cy="188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53200" y="4508172"/>
            <a:ext cx="1895475" cy="1804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752901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3DC63788-3CB4-4EF9-837A-9B1F380CC12B}" type="slidenum">
              <a:rPr lang="en-US" smtClean="0">
                <a:solidFill>
                  <a:srgbClr val="FFC000"/>
                </a:solidFill>
              </a:rPr>
              <a:pPr>
                <a:defRPr/>
              </a:pPr>
              <a:t>35</a:t>
            </a:fld>
            <a:endParaRPr lang="en-US" dirty="0">
              <a:solidFill>
                <a:srgbClr val="FFC000"/>
              </a:solidFill>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81600" y="3380168"/>
            <a:ext cx="3258651" cy="2168596"/>
          </a:xfrm>
          <a:prstGeom prst="rect">
            <a:avLst/>
          </a:prstGeom>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953" y="2892717"/>
            <a:ext cx="3673238" cy="2445327"/>
          </a:xfrm>
          <a:prstGeom prst="rect">
            <a:avLst/>
          </a:prstGeom>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5004" y="381000"/>
            <a:ext cx="3352800" cy="223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163353" y="308398"/>
            <a:ext cx="2996406" cy="2996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47999" y="4149012"/>
            <a:ext cx="2395537"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154251" y="203994"/>
            <a:ext cx="2286000" cy="3047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604732" y="2057400"/>
            <a:ext cx="2286000" cy="1670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66099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idx="4294967295"/>
          </p:nvPr>
        </p:nvSpPr>
        <p:spPr>
          <a:xfrm>
            <a:off x="0" y="609600"/>
            <a:ext cx="8229600" cy="762000"/>
          </a:xfrm>
          <a:prstGeom prst="rect">
            <a:avLst/>
          </a:prstGeom>
        </p:spPr>
        <p:txBody>
          <a:bodyPr/>
          <a:lstStyle/>
          <a:p>
            <a:pPr eaLnBrk="1" hangingPunct="1">
              <a:defRPr/>
            </a:pPr>
            <a:r>
              <a:rPr lang="en-US" sz="3200" dirty="0">
                <a:solidFill>
                  <a:srgbClr val="FFC000"/>
                </a:solidFill>
                <a:effectLst/>
              </a:rPr>
              <a:t>From Health Re-action to Pro-action</a:t>
            </a:r>
          </a:p>
        </p:txBody>
      </p:sp>
      <p:sp>
        <p:nvSpPr>
          <p:cNvPr id="212995" name="Rectangle 3"/>
          <p:cNvSpPr>
            <a:spLocks noGrp="1" noChangeArrowheads="1"/>
          </p:cNvSpPr>
          <p:nvPr>
            <p:ph type="body" idx="4294967295"/>
          </p:nvPr>
        </p:nvSpPr>
        <p:spPr>
          <a:xfrm>
            <a:off x="457200" y="1600200"/>
            <a:ext cx="8229600" cy="4530725"/>
          </a:xfrm>
          <a:prstGeom prst="rect">
            <a:avLst/>
          </a:prstGeom>
        </p:spPr>
        <p:txBody>
          <a:bodyPr/>
          <a:lstStyle/>
          <a:p>
            <a:pPr eaLnBrk="1" hangingPunct="1">
              <a:buFont typeface="Wingdings" pitchFamily="2" charset="2"/>
              <a:buNone/>
              <a:defRPr/>
            </a:pPr>
            <a:r>
              <a:rPr lang="en-US" sz="2400" dirty="0">
                <a:solidFill>
                  <a:schemeClr val="bg2"/>
                </a:solidFill>
                <a:latin typeface="Arial" pitchFamily="34" charset="0"/>
                <a:cs typeface="Arial" pitchFamily="34" charset="0"/>
              </a:rPr>
              <a:t>“An outbreak or emergency public health response is a resource intense activity… It may reflect either missed opportunities to plan and practice good prevention or an inadequate understanding of the vulnerabilities in a population or in the public health system.”</a:t>
            </a:r>
          </a:p>
          <a:p>
            <a:pPr eaLnBrk="1" hangingPunct="1">
              <a:buFont typeface="Wingdings" pitchFamily="2" charset="2"/>
              <a:buNone/>
              <a:defRPr/>
            </a:pPr>
            <a:r>
              <a:rPr lang="en-US" sz="2400" dirty="0">
                <a:solidFill>
                  <a:schemeClr val="bg2"/>
                </a:solidFill>
                <a:latin typeface="Arial" pitchFamily="34" charset="0"/>
                <a:cs typeface="Arial" pitchFamily="34" charset="0"/>
              </a:rPr>
              <a:t>						Hugh Mainzer</a:t>
            </a:r>
          </a:p>
          <a:p>
            <a:pPr eaLnBrk="1" hangingPunct="1">
              <a:buFont typeface="Wingdings" pitchFamily="2" charset="2"/>
              <a:buNone/>
              <a:defRPr/>
            </a:pPr>
            <a:endParaRPr lang="en-US" sz="2400" dirty="0"/>
          </a:p>
        </p:txBody>
      </p:sp>
    </p:spTree>
    <p:extLst>
      <p:ext uri="{BB962C8B-B14F-4D97-AF65-F5344CB8AC3E}">
        <p14:creationId xmlns:p14="http://schemas.microsoft.com/office/powerpoint/2010/main" val="13961353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058" y="-76199"/>
            <a:ext cx="9187058" cy="69342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Arial Narrow" panose="020B0606020202030204" pitchFamily="34" charset="0"/>
            </a:endParaRPr>
          </a:p>
        </p:txBody>
      </p:sp>
      <p:sp>
        <p:nvSpPr>
          <p:cNvPr id="7" name="Rectangle 6"/>
          <p:cNvSpPr/>
          <p:nvPr/>
        </p:nvSpPr>
        <p:spPr>
          <a:xfrm>
            <a:off x="2743200" y="3429001"/>
            <a:ext cx="914400" cy="609599"/>
          </a:xfrm>
          <a:prstGeom prst="rec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2"/>
                </a:solidFill>
                <a:latin typeface="Arial Narrow" panose="020B0606020202030204" pitchFamily="34" charset="0"/>
              </a:rPr>
              <a:t>Vulnerable People</a:t>
            </a:r>
          </a:p>
        </p:txBody>
      </p:sp>
      <p:sp>
        <p:nvSpPr>
          <p:cNvPr id="8" name="Rectangle 7"/>
          <p:cNvSpPr/>
          <p:nvPr/>
        </p:nvSpPr>
        <p:spPr>
          <a:xfrm>
            <a:off x="4550471" y="3441291"/>
            <a:ext cx="1066800" cy="609599"/>
          </a:xfrm>
          <a:prstGeom prst="rec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2"/>
                </a:solidFill>
                <a:latin typeface="Arial Narrow" panose="020B0606020202030204" pitchFamily="34" charset="0"/>
              </a:rPr>
              <a:t>Afflicted without Complications</a:t>
            </a:r>
          </a:p>
        </p:txBody>
      </p:sp>
      <p:sp>
        <p:nvSpPr>
          <p:cNvPr id="9" name="Rectangle 8"/>
          <p:cNvSpPr/>
          <p:nvPr/>
        </p:nvSpPr>
        <p:spPr>
          <a:xfrm>
            <a:off x="6553200" y="3441291"/>
            <a:ext cx="1066800" cy="609599"/>
          </a:xfrm>
          <a:prstGeom prst="rec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2"/>
                </a:solidFill>
                <a:latin typeface="Arial Narrow" panose="020B0606020202030204" pitchFamily="34" charset="0"/>
              </a:rPr>
              <a:t>Afflicted with Complications</a:t>
            </a:r>
          </a:p>
        </p:txBody>
      </p:sp>
      <p:sp>
        <p:nvSpPr>
          <p:cNvPr id="11" name="TextBox 10"/>
          <p:cNvSpPr txBox="1"/>
          <p:nvPr/>
        </p:nvSpPr>
        <p:spPr>
          <a:xfrm>
            <a:off x="265471" y="2017931"/>
            <a:ext cx="914400" cy="430887"/>
          </a:xfrm>
          <a:prstGeom prst="rect">
            <a:avLst/>
          </a:prstGeom>
          <a:noFill/>
        </p:spPr>
        <p:txBody>
          <a:bodyPr wrap="square" rtlCol="0">
            <a:spAutoFit/>
          </a:bodyPr>
          <a:lstStyle/>
          <a:p>
            <a:pPr algn="ctr"/>
            <a:r>
              <a:rPr lang="en-US" sz="1100" b="1" dirty="0">
                <a:solidFill>
                  <a:schemeClr val="bg2"/>
                </a:solidFill>
                <a:latin typeface="Arial Narrow" panose="020B0606020202030204" pitchFamily="34" charset="0"/>
              </a:rPr>
              <a:t>General Protection</a:t>
            </a:r>
          </a:p>
        </p:txBody>
      </p:sp>
      <p:sp>
        <p:nvSpPr>
          <p:cNvPr id="12" name="TextBox 11"/>
          <p:cNvSpPr txBox="1"/>
          <p:nvPr/>
        </p:nvSpPr>
        <p:spPr>
          <a:xfrm>
            <a:off x="1828800" y="2743200"/>
            <a:ext cx="914400" cy="600164"/>
          </a:xfrm>
          <a:prstGeom prst="rect">
            <a:avLst/>
          </a:prstGeom>
          <a:noFill/>
        </p:spPr>
        <p:txBody>
          <a:bodyPr wrap="square" rtlCol="0">
            <a:spAutoFit/>
          </a:bodyPr>
          <a:lstStyle/>
          <a:p>
            <a:pPr algn="ctr"/>
            <a:r>
              <a:rPr lang="en-US" sz="1100" dirty="0">
                <a:latin typeface="Arial Narrow" panose="020B0606020202030204" pitchFamily="34" charset="0"/>
              </a:rPr>
              <a:t>Becoming safer and healthier</a:t>
            </a:r>
          </a:p>
        </p:txBody>
      </p:sp>
      <p:sp>
        <p:nvSpPr>
          <p:cNvPr id="14" name="TextBox 13"/>
          <p:cNvSpPr txBox="1"/>
          <p:nvPr/>
        </p:nvSpPr>
        <p:spPr>
          <a:xfrm>
            <a:off x="1828800" y="1978967"/>
            <a:ext cx="914400" cy="430887"/>
          </a:xfrm>
          <a:prstGeom prst="rect">
            <a:avLst/>
          </a:prstGeom>
          <a:noFill/>
        </p:spPr>
        <p:txBody>
          <a:bodyPr wrap="square" rtlCol="0">
            <a:spAutoFit/>
          </a:bodyPr>
          <a:lstStyle/>
          <a:p>
            <a:pPr algn="ctr"/>
            <a:r>
              <a:rPr lang="en-US" sz="1100" b="1" dirty="0">
                <a:solidFill>
                  <a:schemeClr val="bg2"/>
                </a:solidFill>
                <a:latin typeface="Arial Narrow" panose="020B0606020202030204" pitchFamily="34" charset="0"/>
              </a:rPr>
              <a:t>Targeted Prevention</a:t>
            </a:r>
          </a:p>
        </p:txBody>
      </p:sp>
      <p:sp>
        <p:nvSpPr>
          <p:cNvPr id="15" name="TextBox 14"/>
          <p:cNvSpPr txBox="1"/>
          <p:nvPr/>
        </p:nvSpPr>
        <p:spPr>
          <a:xfrm>
            <a:off x="3657600" y="2025134"/>
            <a:ext cx="914400" cy="430887"/>
          </a:xfrm>
          <a:prstGeom prst="rect">
            <a:avLst/>
          </a:prstGeom>
          <a:noFill/>
        </p:spPr>
        <p:txBody>
          <a:bodyPr wrap="square" rtlCol="0">
            <a:spAutoFit/>
          </a:bodyPr>
          <a:lstStyle/>
          <a:p>
            <a:pPr algn="ctr"/>
            <a:r>
              <a:rPr lang="en-US" sz="1100" b="1" dirty="0">
                <a:solidFill>
                  <a:schemeClr val="bg2"/>
                </a:solidFill>
                <a:latin typeface="Arial Narrow" panose="020B0606020202030204" pitchFamily="34" charset="0"/>
              </a:rPr>
              <a:t>Primary Prevention</a:t>
            </a:r>
          </a:p>
        </p:txBody>
      </p:sp>
      <p:sp>
        <p:nvSpPr>
          <p:cNvPr id="16" name="TextBox 15"/>
          <p:cNvSpPr txBox="1"/>
          <p:nvPr/>
        </p:nvSpPr>
        <p:spPr>
          <a:xfrm>
            <a:off x="5105400" y="2032507"/>
            <a:ext cx="914400" cy="430887"/>
          </a:xfrm>
          <a:prstGeom prst="rect">
            <a:avLst/>
          </a:prstGeom>
          <a:noFill/>
        </p:spPr>
        <p:txBody>
          <a:bodyPr wrap="square" rtlCol="0">
            <a:spAutoFit/>
          </a:bodyPr>
          <a:lstStyle/>
          <a:p>
            <a:pPr algn="ctr"/>
            <a:r>
              <a:rPr lang="en-US" sz="1100" b="1" dirty="0">
                <a:solidFill>
                  <a:schemeClr val="bg2"/>
                </a:solidFill>
                <a:latin typeface="Arial Narrow" panose="020B0606020202030204" pitchFamily="34" charset="0"/>
              </a:rPr>
              <a:t>Secondary Prevention</a:t>
            </a:r>
          </a:p>
        </p:txBody>
      </p:sp>
      <p:sp>
        <p:nvSpPr>
          <p:cNvPr id="17" name="TextBox 16"/>
          <p:cNvSpPr txBox="1"/>
          <p:nvPr/>
        </p:nvSpPr>
        <p:spPr>
          <a:xfrm>
            <a:off x="7086600" y="1978967"/>
            <a:ext cx="914400" cy="430887"/>
          </a:xfrm>
          <a:prstGeom prst="rect">
            <a:avLst/>
          </a:prstGeom>
          <a:noFill/>
        </p:spPr>
        <p:txBody>
          <a:bodyPr wrap="square" rtlCol="0">
            <a:spAutoFit/>
          </a:bodyPr>
          <a:lstStyle/>
          <a:p>
            <a:pPr algn="ctr"/>
            <a:r>
              <a:rPr lang="en-US" sz="1100" b="1" dirty="0">
                <a:solidFill>
                  <a:schemeClr val="bg2"/>
                </a:solidFill>
                <a:latin typeface="Arial Narrow" panose="020B0606020202030204" pitchFamily="34" charset="0"/>
              </a:rPr>
              <a:t>Tertiary Prevention</a:t>
            </a:r>
          </a:p>
        </p:txBody>
      </p:sp>
      <p:sp>
        <p:nvSpPr>
          <p:cNvPr id="18" name="TextBox 17"/>
          <p:cNvSpPr txBox="1"/>
          <p:nvPr/>
        </p:nvSpPr>
        <p:spPr>
          <a:xfrm>
            <a:off x="6486832" y="884366"/>
            <a:ext cx="914400" cy="600164"/>
          </a:xfrm>
          <a:prstGeom prst="rect">
            <a:avLst/>
          </a:prstGeom>
          <a:noFill/>
        </p:spPr>
        <p:txBody>
          <a:bodyPr wrap="square" rtlCol="0">
            <a:spAutoFit/>
          </a:bodyPr>
          <a:lstStyle/>
          <a:p>
            <a:pPr algn="ctr"/>
            <a:r>
              <a:rPr lang="en-US" sz="1100" dirty="0">
                <a:latin typeface="Arial Narrow" panose="020B0606020202030204" pitchFamily="34" charset="0"/>
              </a:rPr>
              <a:t>Citizen Involvement in Public Life</a:t>
            </a:r>
          </a:p>
        </p:txBody>
      </p:sp>
      <p:sp>
        <p:nvSpPr>
          <p:cNvPr id="19" name="TextBox 18"/>
          <p:cNvSpPr txBox="1"/>
          <p:nvPr/>
        </p:nvSpPr>
        <p:spPr>
          <a:xfrm>
            <a:off x="6633376" y="2542035"/>
            <a:ext cx="914400" cy="430887"/>
          </a:xfrm>
          <a:prstGeom prst="rect">
            <a:avLst/>
          </a:prstGeom>
          <a:noFill/>
        </p:spPr>
        <p:txBody>
          <a:bodyPr wrap="square" rtlCol="0">
            <a:spAutoFit/>
          </a:bodyPr>
          <a:lstStyle/>
          <a:p>
            <a:pPr algn="ctr"/>
            <a:r>
              <a:rPr lang="en-US" sz="1100" dirty="0">
                <a:solidFill>
                  <a:schemeClr val="bg2"/>
                </a:solidFill>
                <a:latin typeface="Arial Narrow" panose="020B0606020202030204" pitchFamily="34" charset="0"/>
              </a:rPr>
              <a:t>Demand For Response</a:t>
            </a:r>
          </a:p>
        </p:txBody>
      </p:sp>
      <p:sp>
        <p:nvSpPr>
          <p:cNvPr id="20" name="TextBox 19"/>
          <p:cNvSpPr txBox="1"/>
          <p:nvPr/>
        </p:nvSpPr>
        <p:spPr>
          <a:xfrm>
            <a:off x="1066800" y="4419600"/>
            <a:ext cx="914400" cy="600164"/>
          </a:xfrm>
          <a:prstGeom prst="rect">
            <a:avLst/>
          </a:prstGeom>
          <a:noFill/>
        </p:spPr>
        <p:txBody>
          <a:bodyPr wrap="square" rtlCol="0">
            <a:spAutoFit/>
          </a:bodyPr>
          <a:lstStyle/>
          <a:p>
            <a:pPr algn="ctr"/>
            <a:r>
              <a:rPr lang="en-US" sz="1100" b="1" dirty="0">
                <a:solidFill>
                  <a:schemeClr val="bg2"/>
                </a:solidFill>
                <a:latin typeface="Arial Narrow" panose="020B0606020202030204" pitchFamily="34" charset="0"/>
              </a:rPr>
              <a:t>Adverse Living Conditions</a:t>
            </a:r>
          </a:p>
        </p:txBody>
      </p:sp>
      <p:sp>
        <p:nvSpPr>
          <p:cNvPr id="21" name="TextBox 20"/>
          <p:cNvSpPr txBox="1"/>
          <p:nvPr/>
        </p:nvSpPr>
        <p:spPr>
          <a:xfrm>
            <a:off x="7848600" y="1140767"/>
            <a:ext cx="914400" cy="430887"/>
          </a:xfrm>
          <a:prstGeom prst="rect">
            <a:avLst/>
          </a:prstGeom>
          <a:noFill/>
        </p:spPr>
        <p:txBody>
          <a:bodyPr wrap="square" rtlCol="0">
            <a:spAutoFit/>
          </a:bodyPr>
          <a:lstStyle/>
          <a:p>
            <a:pPr algn="ctr"/>
            <a:r>
              <a:rPr lang="en-US" sz="1100" b="1" dirty="0">
                <a:solidFill>
                  <a:schemeClr val="bg2"/>
                </a:solidFill>
                <a:latin typeface="Arial Narrow" panose="020B0606020202030204" pitchFamily="34" charset="0"/>
              </a:rPr>
              <a:t>Public Strength</a:t>
            </a:r>
          </a:p>
        </p:txBody>
      </p:sp>
      <p:sp>
        <p:nvSpPr>
          <p:cNvPr id="22" name="TextBox 21"/>
          <p:cNvSpPr txBox="1"/>
          <p:nvPr/>
        </p:nvSpPr>
        <p:spPr>
          <a:xfrm>
            <a:off x="4876800" y="838200"/>
            <a:ext cx="914400" cy="261610"/>
          </a:xfrm>
          <a:prstGeom prst="rect">
            <a:avLst/>
          </a:prstGeom>
          <a:noFill/>
        </p:spPr>
        <p:txBody>
          <a:bodyPr wrap="square" rtlCol="0">
            <a:spAutoFit/>
          </a:bodyPr>
          <a:lstStyle/>
          <a:p>
            <a:pPr algn="ctr"/>
            <a:r>
              <a:rPr lang="en-US" sz="1100" b="1" dirty="0">
                <a:solidFill>
                  <a:schemeClr val="bg2"/>
                </a:solidFill>
                <a:latin typeface="Arial Narrow" panose="020B0606020202030204" pitchFamily="34" charset="0"/>
              </a:rPr>
              <a:t>Public Work</a:t>
            </a:r>
          </a:p>
        </p:txBody>
      </p:sp>
      <p:sp>
        <p:nvSpPr>
          <p:cNvPr id="23" name="TextBox 22"/>
          <p:cNvSpPr txBox="1"/>
          <p:nvPr/>
        </p:nvSpPr>
        <p:spPr>
          <a:xfrm>
            <a:off x="3810000" y="1228636"/>
            <a:ext cx="914400" cy="600164"/>
          </a:xfrm>
          <a:prstGeom prst="rect">
            <a:avLst/>
          </a:prstGeom>
          <a:noFill/>
        </p:spPr>
        <p:txBody>
          <a:bodyPr wrap="square" rtlCol="0">
            <a:spAutoFit/>
          </a:bodyPr>
          <a:lstStyle/>
          <a:p>
            <a:pPr algn="ctr"/>
            <a:r>
              <a:rPr lang="en-US" sz="1100" b="1" dirty="0">
                <a:latin typeface="Arial Narrow" panose="020B0606020202030204" pitchFamily="34" charset="0"/>
              </a:rPr>
              <a:t>Societies Health Response</a:t>
            </a:r>
          </a:p>
        </p:txBody>
      </p:sp>
      <p:sp>
        <p:nvSpPr>
          <p:cNvPr id="24" name="TextBox 23"/>
          <p:cNvSpPr txBox="1"/>
          <p:nvPr/>
        </p:nvSpPr>
        <p:spPr>
          <a:xfrm>
            <a:off x="4038600" y="4572000"/>
            <a:ext cx="914400" cy="600164"/>
          </a:xfrm>
          <a:prstGeom prst="rect">
            <a:avLst/>
          </a:prstGeom>
          <a:noFill/>
        </p:spPr>
        <p:txBody>
          <a:bodyPr wrap="square" rtlCol="0">
            <a:spAutoFit/>
          </a:bodyPr>
          <a:lstStyle/>
          <a:p>
            <a:pPr algn="ctr"/>
            <a:r>
              <a:rPr lang="en-US" sz="1100" dirty="0">
                <a:latin typeface="Arial Narrow" panose="020B0606020202030204" pitchFamily="34" charset="0"/>
              </a:rPr>
              <a:t>Vulnerable and Afflicted People</a:t>
            </a:r>
          </a:p>
        </p:txBody>
      </p:sp>
      <p:sp>
        <p:nvSpPr>
          <p:cNvPr id="25" name="TextBox 24"/>
          <p:cNvSpPr txBox="1"/>
          <p:nvPr/>
        </p:nvSpPr>
        <p:spPr>
          <a:xfrm>
            <a:off x="1846690" y="3746091"/>
            <a:ext cx="896510" cy="430887"/>
          </a:xfrm>
          <a:prstGeom prst="rect">
            <a:avLst/>
          </a:prstGeom>
          <a:noFill/>
        </p:spPr>
        <p:txBody>
          <a:bodyPr wrap="square" rtlCol="0">
            <a:spAutoFit/>
          </a:bodyPr>
          <a:lstStyle/>
          <a:p>
            <a:pPr algn="ctr"/>
            <a:r>
              <a:rPr lang="en-US" sz="1100" dirty="0">
                <a:latin typeface="Arial Narrow" panose="020B0606020202030204" pitchFamily="34" charset="0"/>
              </a:rPr>
              <a:t>Becoming vulnerable</a:t>
            </a:r>
          </a:p>
        </p:txBody>
      </p:sp>
      <p:sp>
        <p:nvSpPr>
          <p:cNvPr id="26" name="TextBox 25"/>
          <p:cNvSpPr txBox="1"/>
          <p:nvPr/>
        </p:nvSpPr>
        <p:spPr>
          <a:xfrm>
            <a:off x="3657600" y="3765895"/>
            <a:ext cx="914401" cy="430887"/>
          </a:xfrm>
          <a:prstGeom prst="rect">
            <a:avLst/>
          </a:prstGeom>
          <a:noFill/>
        </p:spPr>
        <p:txBody>
          <a:bodyPr wrap="square" rtlCol="0">
            <a:spAutoFit/>
          </a:bodyPr>
          <a:lstStyle/>
          <a:p>
            <a:pPr algn="ctr"/>
            <a:r>
              <a:rPr lang="en-US" sz="1100" dirty="0">
                <a:latin typeface="Arial Narrow" panose="020B0606020202030204" pitchFamily="34" charset="0"/>
              </a:rPr>
              <a:t>Becoming afflicted</a:t>
            </a:r>
          </a:p>
        </p:txBody>
      </p:sp>
      <p:sp>
        <p:nvSpPr>
          <p:cNvPr id="27" name="TextBox 26"/>
          <p:cNvSpPr txBox="1"/>
          <p:nvPr/>
        </p:nvSpPr>
        <p:spPr>
          <a:xfrm>
            <a:off x="5638800" y="3728121"/>
            <a:ext cx="914400" cy="430887"/>
          </a:xfrm>
          <a:prstGeom prst="rect">
            <a:avLst/>
          </a:prstGeom>
          <a:noFill/>
        </p:spPr>
        <p:txBody>
          <a:bodyPr wrap="square" rtlCol="0">
            <a:spAutoFit/>
          </a:bodyPr>
          <a:lstStyle/>
          <a:p>
            <a:pPr algn="ctr"/>
            <a:r>
              <a:rPr lang="en-US" sz="1100" dirty="0">
                <a:latin typeface="Arial Narrow" panose="020B0606020202030204" pitchFamily="34" charset="0"/>
              </a:rPr>
              <a:t>Developing complications</a:t>
            </a:r>
          </a:p>
        </p:txBody>
      </p:sp>
      <p:sp>
        <p:nvSpPr>
          <p:cNvPr id="28" name="TextBox 27"/>
          <p:cNvSpPr txBox="1"/>
          <p:nvPr/>
        </p:nvSpPr>
        <p:spPr>
          <a:xfrm>
            <a:off x="6633664" y="4884711"/>
            <a:ext cx="914400" cy="430887"/>
          </a:xfrm>
          <a:prstGeom prst="rect">
            <a:avLst/>
          </a:prstGeom>
          <a:noFill/>
        </p:spPr>
        <p:txBody>
          <a:bodyPr wrap="square" rtlCol="0">
            <a:spAutoFit/>
          </a:bodyPr>
          <a:lstStyle/>
          <a:p>
            <a:pPr algn="ctr"/>
            <a:r>
              <a:rPr lang="en-US" sz="1100" dirty="0">
                <a:latin typeface="Arial Narrow" panose="020B0606020202030204" pitchFamily="34" charset="0"/>
              </a:rPr>
              <a:t>Dying from complications</a:t>
            </a:r>
          </a:p>
        </p:txBody>
      </p:sp>
      <p:sp>
        <p:nvSpPr>
          <p:cNvPr id="29" name="TextBox 28"/>
          <p:cNvSpPr txBox="1"/>
          <p:nvPr/>
        </p:nvSpPr>
        <p:spPr>
          <a:xfrm>
            <a:off x="3505200" y="5562600"/>
            <a:ext cx="914400" cy="430887"/>
          </a:xfrm>
          <a:prstGeom prst="rect">
            <a:avLst/>
          </a:prstGeom>
          <a:noFill/>
        </p:spPr>
        <p:txBody>
          <a:bodyPr wrap="square" rtlCol="0">
            <a:spAutoFit/>
          </a:bodyPr>
          <a:lstStyle/>
          <a:p>
            <a:pPr algn="ctr"/>
            <a:r>
              <a:rPr lang="en-US" sz="1100" dirty="0">
                <a:solidFill>
                  <a:schemeClr val="bg2"/>
                </a:solidFill>
                <a:latin typeface="Arial Narrow" panose="020B0606020202030204" pitchFamily="34" charset="0"/>
              </a:rPr>
              <a:t>Social Division</a:t>
            </a:r>
          </a:p>
        </p:txBody>
      </p:sp>
      <p:sp>
        <p:nvSpPr>
          <p:cNvPr id="30" name="TextBox 29"/>
          <p:cNvSpPr txBox="1"/>
          <p:nvPr/>
        </p:nvSpPr>
        <p:spPr>
          <a:xfrm>
            <a:off x="1981201" y="5393323"/>
            <a:ext cx="1523999" cy="769441"/>
          </a:xfrm>
          <a:prstGeom prst="rect">
            <a:avLst/>
          </a:prstGeom>
          <a:noFill/>
        </p:spPr>
        <p:txBody>
          <a:bodyPr wrap="square" rtlCol="0">
            <a:spAutoFit/>
          </a:bodyPr>
          <a:lstStyle/>
          <a:p>
            <a:pPr algn="ctr"/>
            <a:r>
              <a:rPr lang="en-US" sz="1100" dirty="0">
                <a:latin typeface="Arial Narrow" panose="020B0606020202030204" pitchFamily="34" charset="0"/>
              </a:rPr>
              <a:t>Fraction of Adversity. Vulnerability and Affliction Borne by Disadvantaged Sub-Groups (Inequity)</a:t>
            </a:r>
          </a:p>
        </p:txBody>
      </p:sp>
      <p:cxnSp>
        <p:nvCxnSpPr>
          <p:cNvPr id="38" name="Straight Connector 37"/>
          <p:cNvCxnSpPr>
            <a:stCxn id="7" idx="0"/>
          </p:cNvCxnSpPr>
          <p:nvPr/>
        </p:nvCxnSpPr>
        <p:spPr>
          <a:xfrm flipV="1">
            <a:off x="3200400" y="2757478"/>
            <a:ext cx="0" cy="671523"/>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endCxn id="6" idx="0"/>
          </p:cNvCxnSpPr>
          <p:nvPr/>
        </p:nvCxnSpPr>
        <p:spPr>
          <a:xfrm>
            <a:off x="1371600" y="2757478"/>
            <a:ext cx="0" cy="67152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urved Connector 50"/>
          <p:cNvCxnSpPr>
            <a:endCxn id="11" idx="0"/>
          </p:cNvCxnSpPr>
          <p:nvPr/>
        </p:nvCxnSpPr>
        <p:spPr>
          <a:xfrm rot="10800000" flipV="1">
            <a:off x="722672" y="1484529"/>
            <a:ext cx="3087329" cy="533401"/>
          </a:xfrm>
          <a:prstGeom prst="curved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urved Connector 57"/>
          <p:cNvCxnSpPr>
            <a:endCxn id="16" idx="0"/>
          </p:cNvCxnSpPr>
          <p:nvPr/>
        </p:nvCxnSpPr>
        <p:spPr>
          <a:xfrm>
            <a:off x="4724400" y="1571654"/>
            <a:ext cx="838200" cy="460853"/>
          </a:xfrm>
          <a:prstGeom prst="curved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Curved Connector 58"/>
          <p:cNvCxnSpPr>
            <a:stCxn id="23" idx="1"/>
            <a:endCxn id="14" idx="0"/>
          </p:cNvCxnSpPr>
          <p:nvPr/>
        </p:nvCxnSpPr>
        <p:spPr>
          <a:xfrm rot="10800000" flipV="1">
            <a:off x="2286000" y="1528717"/>
            <a:ext cx="1524000" cy="450249"/>
          </a:xfrm>
          <a:prstGeom prst="curved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urved Connector 60"/>
          <p:cNvCxnSpPr>
            <a:stCxn id="22" idx="1"/>
            <a:endCxn id="23" idx="0"/>
          </p:cNvCxnSpPr>
          <p:nvPr/>
        </p:nvCxnSpPr>
        <p:spPr>
          <a:xfrm rot="10800000" flipV="1">
            <a:off x="4267200" y="969004"/>
            <a:ext cx="609600" cy="259631"/>
          </a:xfrm>
          <a:prstGeom prst="curvedConnector2">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Curved Connector 76"/>
          <p:cNvCxnSpPr>
            <a:endCxn id="17" idx="0"/>
          </p:cNvCxnSpPr>
          <p:nvPr/>
        </p:nvCxnSpPr>
        <p:spPr>
          <a:xfrm>
            <a:off x="4724401" y="1484530"/>
            <a:ext cx="2819399" cy="494437"/>
          </a:xfrm>
          <a:prstGeom prst="curved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urved Connector 79"/>
          <p:cNvCxnSpPr>
            <a:stCxn id="24" idx="1"/>
            <a:endCxn id="30" idx="0"/>
          </p:cNvCxnSpPr>
          <p:nvPr/>
        </p:nvCxnSpPr>
        <p:spPr>
          <a:xfrm rot="10800000" flipV="1">
            <a:off x="2743202" y="4872081"/>
            <a:ext cx="1295399" cy="521241"/>
          </a:xfrm>
          <a:prstGeom prst="curved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Curved Connector 144"/>
          <p:cNvCxnSpPr>
            <a:stCxn id="19" idx="0"/>
            <a:endCxn id="23" idx="3"/>
          </p:cNvCxnSpPr>
          <p:nvPr/>
        </p:nvCxnSpPr>
        <p:spPr>
          <a:xfrm rot="16200000" flipV="1">
            <a:off x="5400830" y="852289"/>
            <a:ext cx="1013317" cy="2366176"/>
          </a:xfrm>
          <a:prstGeom prst="curved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Curved Connector 149"/>
          <p:cNvCxnSpPr>
            <a:stCxn id="7" idx="2"/>
          </p:cNvCxnSpPr>
          <p:nvPr/>
        </p:nvCxnSpPr>
        <p:spPr>
          <a:xfrm rot="16200000" flipH="1">
            <a:off x="3238500" y="4000500"/>
            <a:ext cx="762000" cy="838200"/>
          </a:xfrm>
          <a:prstGeom prst="curved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1" name="Freeform 170"/>
          <p:cNvSpPr/>
          <p:nvPr/>
        </p:nvSpPr>
        <p:spPr>
          <a:xfrm>
            <a:off x="4953000" y="4047215"/>
            <a:ext cx="1606826" cy="824866"/>
          </a:xfrm>
          <a:custGeom>
            <a:avLst/>
            <a:gdLst>
              <a:gd name="connsiteX0" fmla="*/ 1558456 w 1558456"/>
              <a:gd name="connsiteY0" fmla="*/ 0 h 755789"/>
              <a:gd name="connsiteX1" fmla="*/ 834887 w 1558456"/>
              <a:gd name="connsiteY1" fmla="*/ 445273 h 755789"/>
              <a:gd name="connsiteX2" fmla="*/ 0 w 1558456"/>
              <a:gd name="connsiteY2" fmla="*/ 755374 h 755789"/>
              <a:gd name="connsiteX0" fmla="*/ 1558456 w 1558456"/>
              <a:gd name="connsiteY0" fmla="*/ 0 h 756052"/>
              <a:gd name="connsiteX1" fmla="*/ 866692 w 1558456"/>
              <a:gd name="connsiteY1" fmla="*/ 524786 h 756052"/>
              <a:gd name="connsiteX2" fmla="*/ 0 w 1558456"/>
              <a:gd name="connsiteY2" fmla="*/ 755374 h 756052"/>
              <a:gd name="connsiteX0" fmla="*/ 1558456 w 1558456"/>
              <a:gd name="connsiteY0" fmla="*/ 0 h 756052"/>
              <a:gd name="connsiteX1" fmla="*/ 866692 w 1558456"/>
              <a:gd name="connsiteY1" fmla="*/ 524786 h 756052"/>
              <a:gd name="connsiteX2" fmla="*/ 0 w 1558456"/>
              <a:gd name="connsiteY2" fmla="*/ 755374 h 756052"/>
              <a:gd name="connsiteX0" fmla="*/ 1558456 w 1558456"/>
              <a:gd name="connsiteY0" fmla="*/ 0 h 755374"/>
              <a:gd name="connsiteX1" fmla="*/ 866692 w 1558456"/>
              <a:gd name="connsiteY1" fmla="*/ 524786 h 755374"/>
              <a:gd name="connsiteX2" fmla="*/ 0 w 1558456"/>
              <a:gd name="connsiteY2" fmla="*/ 755374 h 755374"/>
            </a:gdLst>
            <a:ahLst/>
            <a:cxnLst>
              <a:cxn ang="0">
                <a:pos x="connsiteX0" y="connsiteY0"/>
              </a:cxn>
              <a:cxn ang="0">
                <a:pos x="connsiteX1" y="connsiteY1"/>
              </a:cxn>
              <a:cxn ang="0">
                <a:pos x="connsiteX2" y="connsiteY2"/>
              </a:cxn>
            </a:cxnLst>
            <a:rect l="l" t="t" r="r" b="b"/>
            <a:pathLst>
              <a:path w="1558456" h="755374">
                <a:moveTo>
                  <a:pt x="1558456" y="0"/>
                </a:moveTo>
                <a:cubicBezTo>
                  <a:pt x="1390153" y="207395"/>
                  <a:pt x="1126435" y="398890"/>
                  <a:pt x="866692" y="524786"/>
                </a:cubicBezTo>
                <a:cubicBezTo>
                  <a:pt x="606949" y="650682"/>
                  <a:pt x="245165" y="750074"/>
                  <a:pt x="0" y="755374"/>
                </a:cubicBezTo>
              </a:path>
            </a:pathLst>
          </a:custGeom>
          <a:noFill/>
          <a:ln w="127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Freeform 175"/>
          <p:cNvSpPr/>
          <p:nvPr/>
        </p:nvSpPr>
        <p:spPr>
          <a:xfrm>
            <a:off x="3505200" y="1542402"/>
            <a:ext cx="4997427" cy="4705997"/>
          </a:xfrm>
          <a:custGeom>
            <a:avLst/>
            <a:gdLst>
              <a:gd name="connsiteX0" fmla="*/ 0 w 3641697"/>
              <a:gd name="connsiteY0" fmla="*/ 4277802 h 4277802"/>
              <a:gd name="connsiteX1" fmla="*/ 2266122 w 3641697"/>
              <a:gd name="connsiteY1" fmla="*/ 3427012 h 4277802"/>
              <a:gd name="connsiteX2" fmla="*/ 3641697 w 3641697"/>
              <a:gd name="connsiteY2" fmla="*/ 0 h 4277802"/>
              <a:gd name="connsiteX0" fmla="*/ 0 w 3641697"/>
              <a:gd name="connsiteY0" fmla="*/ 4277802 h 4277802"/>
              <a:gd name="connsiteX1" fmla="*/ 2703444 w 3641697"/>
              <a:gd name="connsiteY1" fmla="*/ 2806811 h 4277802"/>
              <a:gd name="connsiteX2" fmla="*/ 3641697 w 3641697"/>
              <a:gd name="connsiteY2" fmla="*/ 0 h 4277802"/>
              <a:gd name="connsiteX0" fmla="*/ 0 w 3641697"/>
              <a:gd name="connsiteY0" fmla="*/ 4277802 h 4277802"/>
              <a:gd name="connsiteX1" fmla="*/ 2703444 w 3641697"/>
              <a:gd name="connsiteY1" fmla="*/ 2806811 h 4277802"/>
              <a:gd name="connsiteX2" fmla="*/ 3641697 w 3641697"/>
              <a:gd name="connsiteY2" fmla="*/ 0 h 4277802"/>
              <a:gd name="connsiteX0" fmla="*/ 0 w 3641697"/>
              <a:gd name="connsiteY0" fmla="*/ 4277802 h 4277802"/>
              <a:gd name="connsiteX1" fmla="*/ 2703444 w 3641697"/>
              <a:gd name="connsiteY1" fmla="*/ 2806811 h 4277802"/>
              <a:gd name="connsiteX2" fmla="*/ 3641697 w 3641697"/>
              <a:gd name="connsiteY2" fmla="*/ 0 h 4277802"/>
              <a:gd name="connsiteX0" fmla="*/ 0 w 3458817"/>
              <a:gd name="connsiteY0" fmla="*/ 4929809 h 4929809"/>
              <a:gd name="connsiteX1" fmla="*/ 2703444 w 3458817"/>
              <a:gd name="connsiteY1" fmla="*/ 3458818 h 4929809"/>
              <a:gd name="connsiteX2" fmla="*/ 3458817 w 3458817"/>
              <a:gd name="connsiteY2" fmla="*/ 0 h 4929809"/>
              <a:gd name="connsiteX0" fmla="*/ 0 w 3474737"/>
              <a:gd name="connsiteY0" fmla="*/ 4929809 h 4929809"/>
              <a:gd name="connsiteX1" fmla="*/ 2703444 w 3474737"/>
              <a:gd name="connsiteY1" fmla="*/ 3458818 h 4929809"/>
              <a:gd name="connsiteX2" fmla="*/ 3458817 w 3474737"/>
              <a:gd name="connsiteY2" fmla="*/ 0 h 4929809"/>
              <a:gd name="connsiteX0" fmla="*/ 0 w 5175242"/>
              <a:gd name="connsiteY0" fmla="*/ 4691270 h 4691270"/>
              <a:gd name="connsiteX1" fmla="*/ 4381169 w 5175242"/>
              <a:gd name="connsiteY1" fmla="*/ 3458818 h 4691270"/>
              <a:gd name="connsiteX2" fmla="*/ 5136542 w 5175242"/>
              <a:gd name="connsiteY2" fmla="*/ 0 h 4691270"/>
              <a:gd name="connsiteX0" fmla="*/ 0 w 5175242"/>
              <a:gd name="connsiteY0" fmla="*/ 4691270 h 4719424"/>
              <a:gd name="connsiteX1" fmla="*/ 4381169 w 5175242"/>
              <a:gd name="connsiteY1" fmla="*/ 3458818 h 4719424"/>
              <a:gd name="connsiteX2" fmla="*/ 5136542 w 5175242"/>
              <a:gd name="connsiteY2" fmla="*/ 0 h 4719424"/>
              <a:gd name="connsiteX0" fmla="*/ 0 w 5155299"/>
              <a:gd name="connsiteY0" fmla="*/ 4691270 h 4737651"/>
              <a:gd name="connsiteX1" fmla="*/ 4174435 w 5155299"/>
              <a:gd name="connsiteY1" fmla="*/ 3784822 h 4737651"/>
              <a:gd name="connsiteX2" fmla="*/ 5136542 w 5155299"/>
              <a:gd name="connsiteY2" fmla="*/ 0 h 4737651"/>
              <a:gd name="connsiteX0" fmla="*/ 0 w 5152659"/>
              <a:gd name="connsiteY0" fmla="*/ 4691270 h 4737651"/>
              <a:gd name="connsiteX1" fmla="*/ 4118776 w 5152659"/>
              <a:gd name="connsiteY1" fmla="*/ 3784822 h 4737651"/>
              <a:gd name="connsiteX2" fmla="*/ 5136542 w 5152659"/>
              <a:gd name="connsiteY2" fmla="*/ 0 h 4737651"/>
              <a:gd name="connsiteX0" fmla="*/ 0 w 5158815"/>
              <a:gd name="connsiteY0" fmla="*/ 4691270 h 4745693"/>
              <a:gd name="connsiteX1" fmla="*/ 4118776 w 5158815"/>
              <a:gd name="connsiteY1" fmla="*/ 3784822 h 4745693"/>
              <a:gd name="connsiteX2" fmla="*/ 5136542 w 5158815"/>
              <a:gd name="connsiteY2" fmla="*/ 0 h 4745693"/>
              <a:gd name="connsiteX0" fmla="*/ 0 w 4960645"/>
              <a:gd name="connsiteY0" fmla="*/ 4587903 h 4643161"/>
              <a:gd name="connsiteX1" fmla="*/ 3927945 w 4960645"/>
              <a:gd name="connsiteY1" fmla="*/ 3784822 h 4643161"/>
              <a:gd name="connsiteX2" fmla="*/ 4945711 w 4960645"/>
              <a:gd name="connsiteY2" fmla="*/ 0 h 4643161"/>
              <a:gd name="connsiteX0" fmla="*/ 0 w 5024816"/>
              <a:gd name="connsiteY0" fmla="*/ 4587903 h 4633586"/>
              <a:gd name="connsiteX1" fmla="*/ 4389121 w 5024816"/>
              <a:gd name="connsiteY1" fmla="*/ 3689407 h 4633586"/>
              <a:gd name="connsiteX2" fmla="*/ 4945711 w 5024816"/>
              <a:gd name="connsiteY2" fmla="*/ 0 h 4633586"/>
              <a:gd name="connsiteX0" fmla="*/ 0 w 5010711"/>
              <a:gd name="connsiteY0" fmla="*/ 4587903 h 4652465"/>
              <a:gd name="connsiteX1" fmla="*/ 4389121 w 5010711"/>
              <a:gd name="connsiteY1" fmla="*/ 3689407 h 4652465"/>
              <a:gd name="connsiteX2" fmla="*/ 4945711 w 5010711"/>
              <a:gd name="connsiteY2" fmla="*/ 0 h 4652465"/>
              <a:gd name="connsiteX0" fmla="*/ 0 w 5091352"/>
              <a:gd name="connsiteY0" fmla="*/ 4587903 h 4615249"/>
              <a:gd name="connsiteX1" fmla="*/ 4595855 w 5091352"/>
              <a:gd name="connsiteY1" fmla="*/ 3172572 h 4615249"/>
              <a:gd name="connsiteX2" fmla="*/ 4945711 w 5091352"/>
              <a:gd name="connsiteY2" fmla="*/ 0 h 4615249"/>
              <a:gd name="connsiteX0" fmla="*/ 0 w 4998745"/>
              <a:gd name="connsiteY0" fmla="*/ 4587903 h 4607215"/>
              <a:gd name="connsiteX1" fmla="*/ 4595855 w 4998745"/>
              <a:gd name="connsiteY1" fmla="*/ 3172572 h 4607215"/>
              <a:gd name="connsiteX2" fmla="*/ 4945711 w 4998745"/>
              <a:gd name="connsiteY2" fmla="*/ 0 h 4607215"/>
              <a:gd name="connsiteX0" fmla="*/ 0 w 4980436"/>
              <a:gd name="connsiteY0" fmla="*/ 4587903 h 4613672"/>
              <a:gd name="connsiteX1" fmla="*/ 4508391 w 4980436"/>
              <a:gd name="connsiteY1" fmla="*/ 3458819 h 4613672"/>
              <a:gd name="connsiteX2" fmla="*/ 4945711 w 4980436"/>
              <a:gd name="connsiteY2" fmla="*/ 0 h 4613672"/>
              <a:gd name="connsiteX0" fmla="*/ 0 w 5089981"/>
              <a:gd name="connsiteY0" fmla="*/ 4587903 h 4642648"/>
              <a:gd name="connsiteX1" fmla="*/ 4508391 w 5089981"/>
              <a:gd name="connsiteY1" fmla="*/ 3458819 h 4642648"/>
              <a:gd name="connsiteX2" fmla="*/ 4945711 w 5089981"/>
              <a:gd name="connsiteY2" fmla="*/ 0 h 4642648"/>
              <a:gd name="connsiteX0" fmla="*/ 0 w 5140883"/>
              <a:gd name="connsiteY0" fmla="*/ 4587903 h 4642648"/>
              <a:gd name="connsiteX1" fmla="*/ 4508391 w 5140883"/>
              <a:gd name="connsiteY1" fmla="*/ 3458819 h 4642648"/>
              <a:gd name="connsiteX2" fmla="*/ 4945711 w 5140883"/>
              <a:gd name="connsiteY2" fmla="*/ 0 h 4642648"/>
            </a:gdLst>
            <a:ahLst/>
            <a:cxnLst>
              <a:cxn ang="0">
                <a:pos x="connsiteX0" y="connsiteY0"/>
              </a:cxn>
              <a:cxn ang="0">
                <a:pos x="connsiteX1" y="connsiteY1"/>
              </a:cxn>
              <a:cxn ang="0">
                <a:pos x="connsiteX2" y="connsiteY2"/>
              </a:cxn>
            </a:cxnLst>
            <a:rect l="l" t="t" r="r" b="b"/>
            <a:pathLst>
              <a:path w="5140883" h="4642648">
                <a:moveTo>
                  <a:pt x="0" y="4587903"/>
                </a:moveTo>
                <a:cubicBezTo>
                  <a:pt x="1529301" y="4757531"/>
                  <a:pt x="3628446" y="4573327"/>
                  <a:pt x="4508391" y="3458819"/>
                </a:cubicBezTo>
                <a:cubicBezTo>
                  <a:pt x="5388336" y="2344311"/>
                  <a:pt x="5159071" y="996563"/>
                  <a:pt x="4945711" y="0"/>
                </a:cubicBezTo>
              </a:path>
            </a:pathLst>
          </a:custGeom>
          <a:noFill/>
          <a:ln w="12700">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Freeform 179"/>
          <p:cNvSpPr/>
          <p:nvPr/>
        </p:nvSpPr>
        <p:spPr>
          <a:xfrm>
            <a:off x="4945711" y="4050890"/>
            <a:ext cx="156337" cy="576770"/>
          </a:xfrm>
          <a:custGeom>
            <a:avLst/>
            <a:gdLst>
              <a:gd name="connsiteX0" fmla="*/ 182880 w 182880"/>
              <a:gd name="connsiteY0" fmla="*/ 0 h 580445"/>
              <a:gd name="connsiteX1" fmla="*/ 0 w 182880"/>
              <a:gd name="connsiteY1" fmla="*/ 580445 h 580445"/>
              <a:gd name="connsiteX0" fmla="*/ 79513 w 79513"/>
              <a:gd name="connsiteY0" fmla="*/ 0 h 612250"/>
              <a:gd name="connsiteX1" fmla="*/ 0 w 79513"/>
              <a:gd name="connsiteY1" fmla="*/ 612250 h 612250"/>
              <a:gd name="connsiteX0" fmla="*/ 222636 w 222636"/>
              <a:gd name="connsiteY0" fmla="*/ 0 h 620201"/>
              <a:gd name="connsiteX1" fmla="*/ 0 w 222636"/>
              <a:gd name="connsiteY1" fmla="*/ 620201 h 620201"/>
              <a:gd name="connsiteX0" fmla="*/ 222636 w 222636"/>
              <a:gd name="connsiteY0" fmla="*/ 0 h 620201"/>
              <a:gd name="connsiteX1" fmla="*/ 0 w 222636"/>
              <a:gd name="connsiteY1" fmla="*/ 620201 h 620201"/>
              <a:gd name="connsiteX0" fmla="*/ 151075 w 172103"/>
              <a:gd name="connsiteY0" fmla="*/ 0 h 588396"/>
              <a:gd name="connsiteX1" fmla="*/ 0 w 172103"/>
              <a:gd name="connsiteY1" fmla="*/ 588396 h 588396"/>
              <a:gd name="connsiteX0" fmla="*/ 151075 w 207479"/>
              <a:gd name="connsiteY0" fmla="*/ 0 h 588396"/>
              <a:gd name="connsiteX1" fmla="*/ 0 w 207479"/>
              <a:gd name="connsiteY1" fmla="*/ 588396 h 588396"/>
              <a:gd name="connsiteX0" fmla="*/ 151075 w 156337"/>
              <a:gd name="connsiteY0" fmla="*/ 0 h 588396"/>
              <a:gd name="connsiteX1" fmla="*/ 0 w 156337"/>
              <a:gd name="connsiteY1" fmla="*/ 588396 h 588396"/>
            </a:gdLst>
            <a:ahLst/>
            <a:cxnLst>
              <a:cxn ang="0">
                <a:pos x="connsiteX0" y="connsiteY0"/>
              </a:cxn>
              <a:cxn ang="0">
                <a:pos x="connsiteX1" y="connsiteY1"/>
              </a:cxn>
            </a:cxnLst>
            <a:rect l="l" t="t" r="r" b="b"/>
            <a:pathLst>
              <a:path w="156337" h="588396">
                <a:moveTo>
                  <a:pt x="151075" y="0"/>
                </a:moveTo>
                <a:cubicBezTo>
                  <a:pt x="175591" y="300824"/>
                  <a:pt x="112643" y="347207"/>
                  <a:pt x="0" y="588396"/>
                </a:cubicBezTo>
              </a:path>
            </a:pathLst>
          </a:custGeom>
          <a:noFill/>
          <a:ln w="127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 name="Freeform 188"/>
          <p:cNvSpPr/>
          <p:nvPr/>
        </p:nvSpPr>
        <p:spPr>
          <a:xfrm>
            <a:off x="5791200" y="831546"/>
            <a:ext cx="2209799" cy="311454"/>
          </a:xfrm>
          <a:custGeom>
            <a:avLst/>
            <a:gdLst>
              <a:gd name="connsiteX0" fmla="*/ 2600077 w 2600077"/>
              <a:gd name="connsiteY0" fmla="*/ 378491 h 378491"/>
              <a:gd name="connsiteX1" fmla="*/ 1327868 w 2600077"/>
              <a:gd name="connsiteY1" fmla="*/ 4779 h 378491"/>
              <a:gd name="connsiteX2" fmla="*/ 0 w 2600077"/>
              <a:gd name="connsiteY2" fmla="*/ 147903 h 378491"/>
              <a:gd name="connsiteX0" fmla="*/ 2600077 w 2600077"/>
              <a:gd name="connsiteY0" fmla="*/ 381998 h 381998"/>
              <a:gd name="connsiteX1" fmla="*/ 1327868 w 2600077"/>
              <a:gd name="connsiteY1" fmla="*/ 8286 h 381998"/>
              <a:gd name="connsiteX2" fmla="*/ 0 w 2600077"/>
              <a:gd name="connsiteY2" fmla="*/ 151410 h 381998"/>
              <a:gd name="connsiteX0" fmla="*/ 2600077 w 2600077"/>
              <a:gd name="connsiteY0" fmla="*/ 359844 h 359844"/>
              <a:gd name="connsiteX1" fmla="*/ 1455089 w 2600077"/>
              <a:gd name="connsiteY1" fmla="*/ 9985 h 359844"/>
              <a:gd name="connsiteX2" fmla="*/ 0 w 2600077"/>
              <a:gd name="connsiteY2" fmla="*/ 129256 h 359844"/>
              <a:gd name="connsiteX0" fmla="*/ 2600077 w 2600077"/>
              <a:gd name="connsiteY0" fmla="*/ 365833 h 365833"/>
              <a:gd name="connsiteX1" fmla="*/ 1455089 w 2600077"/>
              <a:gd name="connsiteY1" fmla="*/ 15974 h 365833"/>
              <a:gd name="connsiteX2" fmla="*/ 0 w 2600077"/>
              <a:gd name="connsiteY2" fmla="*/ 135245 h 365833"/>
              <a:gd name="connsiteX0" fmla="*/ 2600077 w 2600077"/>
              <a:gd name="connsiteY0" fmla="*/ 365833 h 365833"/>
              <a:gd name="connsiteX1" fmla="*/ 1455089 w 2600077"/>
              <a:gd name="connsiteY1" fmla="*/ 15974 h 365833"/>
              <a:gd name="connsiteX2" fmla="*/ 0 w 2600077"/>
              <a:gd name="connsiteY2" fmla="*/ 135245 h 365833"/>
              <a:gd name="connsiteX0" fmla="*/ 2456953 w 2456953"/>
              <a:gd name="connsiteY0" fmla="*/ 362424 h 362424"/>
              <a:gd name="connsiteX1" fmla="*/ 1311965 w 2456953"/>
              <a:gd name="connsiteY1" fmla="*/ 12565 h 362424"/>
              <a:gd name="connsiteX2" fmla="*/ 0 w 2456953"/>
              <a:gd name="connsiteY2" fmla="*/ 115933 h 362424"/>
              <a:gd name="connsiteX0" fmla="*/ 2282024 w 2282024"/>
              <a:gd name="connsiteY0" fmla="*/ 438772 h 438772"/>
              <a:gd name="connsiteX1" fmla="*/ 1311965 w 2282024"/>
              <a:gd name="connsiteY1" fmla="*/ 17352 h 438772"/>
              <a:gd name="connsiteX2" fmla="*/ 0 w 2282024"/>
              <a:gd name="connsiteY2" fmla="*/ 120720 h 438772"/>
              <a:gd name="connsiteX0" fmla="*/ 2282024 w 2282024"/>
              <a:gd name="connsiteY0" fmla="*/ 438772 h 438772"/>
              <a:gd name="connsiteX1" fmla="*/ 1311965 w 2282024"/>
              <a:gd name="connsiteY1" fmla="*/ 17352 h 438772"/>
              <a:gd name="connsiteX2" fmla="*/ 0 w 2282024"/>
              <a:gd name="connsiteY2" fmla="*/ 120720 h 438772"/>
              <a:gd name="connsiteX0" fmla="*/ 2282024 w 2282024"/>
              <a:gd name="connsiteY0" fmla="*/ 394585 h 394585"/>
              <a:gd name="connsiteX1" fmla="*/ 1232452 w 2282024"/>
              <a:gd name="connsiteY1" fmla="*/ 28824 h 394585"/>
              <a:gd name="connsiteX2" fmla="*/ 0 w 2282024"/>
              <a:gd name="connsiteY2" fmla="*/ 76533 h 394585"/>
              <a:gd name="connsiteX0" fmla="*/ 2299359 w 2299359"/>
              <a:gd name="connsiteY0" fmla="*/ 377053 h 377053"/>
              <a:gd name="connsiteX1" fmla="*/ 1249787 w 2299359"/>
              <a:gd name="connsiteY1" fmla="*/ 11292 h 377053"/>
              <a:gd name="connsiteX2" fmla="*/ 0 w 2299359"/>
              <a:gd name="connsiteY2" fmla="*/ 128340 h 377053"/>
            </a:gdLst>
            <a:ahLst/>
            <a:cxnLst>
              <a:cxn ang="0">
                <a:pos x="connsiteX0" y="connsiteY0"/>
              </a:cxn>
              <a:cxn ang="0">
                <a:pos x="connsiteX1" y="connsiteY1"/>
              </a:cxn>
              <a:cxn ang="0">
                <a:pos x="connsiteX2" y="connsiteY2"/>
              </a:cxn>
            </a:cxnLst>
            <a:rect l="l" t="t" r="r" b="b"/>
            <a:pathLst>
              <a:path w="2299359" h="377053">
                <a:moveTo>
                  <a:pt x="2299359" y="377053"/>
                </a:moveTo>
                <a:cubicBezTo>
                  <a:pt x="1856073" y="121948"/>
                  <a:pt x="1633013" y="52744"/>
                  <a:pt x="1249787" y="11292"/>
                </a:cubicBezTo>
                <a:cubicBezTo>
                  <a:pt x="866561" y="-30160"/>
                  <a:pt x="295524" y="50152"/>
                  <a:pt x="0" y="128340"/>
                </a:cubicBezTo>
              </a:path>
            </a:pathLst>
          </a:custGeom>
          <a:noFill/>
          <a:ln w="127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 name="Freeform 189"/>
          <p:cNvSpPr/>
          <p:nvPr/>
        </p:nvSpPr>
        <p:spPr>
          <a:xfrm>
            <a:off x="549995" y="2464904"/>
            <a:ext cx="516805" cy="2254778"/>
          </a:xfrm>
          <a:custGeom>
            <a:avLst/>
            <a:gdLst>
              <a:gd name="connsiteX0" fmla="*/ 114563 w 615495"/>
              <a:gd name="connsiteY0" fmla="*/ 0 h 2162755"/>
              <a:gd name="connsiteX1" fmla="*/ 35050 w 615495"/>
              <a:gd name="connsiteY1" fmla="*/ 1184745 h 2162755"/>
              <a:gd name="connsiteX2" fmla="*/ 615495 w 615495"/>
              <a:gd name="connsiteY2" fmla="*/ 2162755 h 2162755"/>
              <a:gd name="connsiteX0" fmla="*/ 119417 w 620349"/>
              <a:gd name="connsiteY0" fmla="*/ 0 h 2162755"/>
              <a:gd name="connsiteX1" fmla="*/ 39904 w 620349"/>
              <a:gd name="connsiteY1" fmla="*/ 1184745 h 2162755"/>
              <a:gd name="connsiteX2" fmla="*/ 620349 w 620349"/>
              <a:gd name="connsiteY2" fmla="*/ 2162755 h 2162755"/>
              <a:gd name="connsiteX0" fmla="*/ 78818 w 579750"/>
              <a:gd name="connsiteY0" fmla="*/ 0 h 2162755"/>
              <a:gd name="connsiteX1" fmla="*/ 62915 w 579750"/>
              <a:gd name="connsiteY1" fmla="*/ 1447138 h 2162755"/>
              <a:gd name="connsiteX2" fmla="*/ 579750 w 579750"/>
              <a:gd name="connsiteY2" fmla="*/ 2162755 h 2162755"/>
              <a:gd name="connsiteX0" fmla="*/ 77801 w 562831"/>
              <a:gd name="connsiteY0" fmla="*/ 0 h 2210463"/>
              <a:gd name="connsiteX1" fmla="*/ 61898 w 562831"/>
              <a:gd name="connsiteY1" fmla="*/ 1447138 h 2210463"/>
              <a:gd name="connsiteX2" fmla="*/ 562831 w 562831"/>
              <a:gd name="connsiteY2" fmla="*/ 2210463 h 2210463"/>
              <a:gd name="connsiteX0" fmla="*/ 96189 w 581219"/>
              <a:gd name="connsiteY0" fmla="*/ 0 h 2210463"/>
              <a:gd name="connsiteX1" fmla="*/ 48480 w 581219"/>
              <a:gd name="connsiteY1" fmla="*/ 1311966 h 2210463"/>
              <a:gd name="connsiteX2" fmla="*/ 581219 w 581219"/>
              <a:gd name="connsiteY2" fmla="*/ 2210463 h 2210463"/>
              <a:gd name="connsiteX0" fmla="*/ 109964 w 594994"/>
              <a:gd name="connsiteY0" fmla="*/ 0 h 2210463"/>
              <a:gd name="connsiteX1" fmla="*/ 62255 w 594994"/>
              <a:gd name="connsiteY1" fmla="*/ 1311966 h 2210463"/>
              <a:gd name="connsiteX2" fmla="*/ 594994 w 594994"/>
              <a:gd name="connsiteY2" fmla="*/ 2210463 h 2210463"/>
            </a:gdLst>
            <a:ahLst/>
            <a:cxnLst>
              <a:cxn ang="0">
                <a:pos x="connsiteX0" y="connsiteY0"/>
              </a:cxn>
              <a:cxn ang="0">
                <a:pos x="connsiteX1" y="connsiteY1"/>
              </a:cxn>
              <a:cxn ang="0">
                <a:pos x="connsiteX2" y="connsiteY2"/>
              </a:cxn>
            </a:cxnLst>
            <a:rect l="l" t="t" r="r" b="b"/>
            <a:pathLst>
              <a:path w="594994" h="2210463">
                <a:moveTo>
                  <a:pt x="109964" y="0"/>
                </a:moveTo>
                <a:cubicBezTo>
                  <a:pt x="4609" y="491656"/>
                  <a:pt x="-50388" y="800431"/>
                  <a:pt x="62255" y="1311966"/>
                </a:cubicBezTo>
                <a:cubicBezTo>
                  <a:pt x="174898" y="1823501"/>
                  <a:pt x="594994" y="2210463"/>
                  <a:pt x="594994" y="2210463"/>
                </a:cubicBezTo>
              </a:path>
            </a:pathLst>
          </a:custGeom>
          <a:noFill/>
          <a:ln w="127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3" name="Straight Arrow Connector 192"/>
          <p:cNvCxnSpPr>
            <a:stCxn id="19" idx="2"/>
            <a:endCxn id="9" idx="0"/>
          </p:cNvCxnSpPr>
          <p:nvPr/>
        </p:nvCxnSpPr>
        <p:spPr>
          <a:xfrm flipH="1">
            <a:off x="7086600" y="2972922"/>
            <a:ext cx="3976" cy="46836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5" name="Freeform 194"/>
          <p:cNvSpPr/>
          <p:nvPr/>
        </p:nvSpPr>
        <p:spPr>
          <a:xfrm>
            <a:off x="7704813" y="2401294"/>
            <a:ext cx="239991" cy="1796995"/>
          </a:xfrm>
          <a:custGeom>
            <a:avLst/>
            <a:gdLst>
              <a:gd name="connsiteX0" fmla="*/ 95415 w 311577"/>
              <a:gd name="connsiteY0" fmla="*/ 0 h 1844703"/>
              <a:gd name="connsiteX1" fmla="*/ 310101 w 311577"/>
              <a:gd name="connsiteY1" fmla="*/ 898497 h 1844703"/>
              <a:gd name="connsiteX2" fmla="*/ 0 w 311577"/>
              <a:gd name="connsiteY2" fmla="*/ 1844703 h 1844703"/>
              <a:gd name="connsiteX0" fmla="*/ 95415 w 311892"/>
              <a:gd name="connsiteY0" fmla="*/ 0 h 1844703"/>
              <a:gd name="connsiteX1" fmla="*/ 310101 w 311892"/>
              <a:gd name="connsiteY1" fmla="*/ 898497 h 1844703"/>
              <a:gd name="connsiteX2" fmla="*/ 0 w 311892"/>
              <a:gd name="connsiteY2" fmla="*/ 1844703 h 1844703"/>
              <a:gd name="connsiteX0" fmla="*/ 95415 w 311892"/>
              <a:gd name="connsiteY0" fmla="*/ 0 h 1844703"/>
              <a:gd name="connsiteX1" fmla="*/ 310101 w 311892"/>
              <a:gd name="connsiteY1" fmla="*/ 898497 h 1844703"/>
              <a:gd name="connsiteX2" fmla="*/ 0 w 311892"/>
              <a:gd name="connsiteY2" fmla="*/ 1844703 h 1844703"/>
              <a:gd name="connsiteX0" fmla="*/ 95415 w 273118"/>
              <a:gd name="connsiteY0" fmla="*/ 0 h 1844703"/>
              <a:gd name="connsiteX1" fmla="*/ 270344 w 273118"/>
              <a:gd name="connsiteY1" fmla="*/ 866691 h 1844703"/>
              <a:gd name="connsiteX2" fmla="*/ 0 w 273118"/>
              <a:gd name="connsiteY2" fmla="*/ 1844703 h 1844703"/>
              <a:gd name="connsiteX0" fmla="*/ 95415 w 273118"/>
              <a:gd name="connsiteY0" fmla="*/ 0 h 1844703"/>
              <a:gd name="connsiteX1" fmla="*/ 270344 w 273118"/>
              <a:gd name="connsiteY1" fmla="*/ 866691 h 1844703"/>
              <a:gd name="connsiteX2" fmla="*/ 0 w 273118"/>
              <a:gd name="connsiteY2" fmla="*/ 1844703 h 1844703"/>
              <a:gd name="connsiteX0" fmla="*/ 79513 w 256524"/>
              <a:gd name="connsiteY0" fmla="*/ 0 h 1796995"/>
              <a:gd name="connsiteX1" fmla="*/ 254442 w 256524"/>
              <a:gd name="connsiteY1" fmla="*/ 866691 h 1796995"/>
              <a:gd name="connsiteX2" fmla="*/ 0 w 256524"/>
              <a:gd name="connsiteY2" fmla="*/ 1796995 h 1796995"/>
              <a:gd name="connsiteX0" fmla="*/ 63611 w 239991"/>
              <a:gd name="connsiteY0" fmla="*/ 0 h 1796995"/>
              <a:gd name="connsiteX1" fmla="*/ 238540 w 239991"/>
              <a:gd name="connsiteY1" fmla="*/ 866691 h 1796995"/>
              <a:gd name="connsiteX2" fmla="*/ 0 w 239991"/>
              <a:gd name="connsiteY2" fmla="*/ 1796995 h 1796995"/>
              <a:gd name="connsiteX0" fmla="*/ 63611 w 239991"/>
              <a:gd name="connsiteY0" fmla="*/ 0 h 1796995"/>
              <a:gd name="connsiteX1" fmla="*/ 238540 w 239991"/>
              <a:gd name="connsiteY1" fmla="*/ 866691 h 1796995"/>
              <a:gd name="connsiteX2" fmla="*/ 0 w 239991"/>
              <a:gd name="connsiteY2" fmla="*/ 1796995 h 1796995"/>
            </a:gdLst>
            <a:ahLst/>
            <a:cxnLst>
              <a:cxn ang="0">
                <a:pos x="connsiteX0" y="connsiteY0"/>
              </a:cxn>
              <a:cxn ang="0">
                <a:pos x="connsiteX1" y="connsiteY1"/>
              </a:cxn>
              <a:cxn ang="0">
                <a:pos x="connsiteX2" y="connsiteY2"/>
              </a:cxn>
            </a:cxnLst>
            <a:rect l="l" t="t" r="r" b="b"/>
            <a:pathLst>
              <a:path w="239991" h="1796995">
                <a:moveTo>
                  <a:pt x="63611" y="0"/>
                </a:moveTo>
                <a:cubicBezTo>
                  <a:pt x="202759" y="279620"/>
                  <a:pt x="249142" y="567192"/>
                  <a:pt x="238540" y="866691"/>
                </a:cubicBezTo>
                <a:cubicBezTo>
                  <a:pt x="227938" y="1166190"/>
                  <a:pt x="115294" y="1554480"/>
                  <a:pt x="0" y="1796995"/>
                </a:cubicBezTo>
              </a:path>
            </a:pathLst>
          </a:custGeom>
          <a:noFill/>
          <a:ln w="127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6" name="Freeform 195"/>
          <p:cNvSpPr/>
          <p:nvPr/>
        </p:nvSpPr>
        <p:spPr>
          <a:xfrm>
            <a:off x="1524000" y="3199282"/>
            <a:ext cx="445965" cy="1220317"/>
          </a:xfrm>
          <a:custGeom>
            <a:avLst/>
            <a:gdLst>
              <a:gd name="connsiteX0" fmla="*/ 0 w 413764"/>
              <a:gd name="connsiteY0" fmla="*/ 1272208 h 1272208"/>
              <a:gd name="connsiteX1" fmla="*/ 143123 w 413764"/>
              <a:gd name="connsiteY1" fmla="*/ 516835 h 1272208"/>
              <a:gd name="connsiteX2" fmla="*/ 413468 w 413764"/>
              <a:gd name="connsiteY2" fmla="*/ 0 h 1272208"/>
              <a:gd name="connsiteX0" fmla="*/ 0 w 381999"/>
              <a:gd name="connsiteY0" fmla="*/ 1272208 h 1272208"/>
              <a:gd name="connsiteX1" fmla="*/ 143123 w 381999"/>
              <a:gd name="connsiteY1" fmla="*/ 516835 h 1272208"/>
              <a:gd name="connsiteX2" fmla="*/ 381662 w 381999"/>
              <a:gd name="connsiteY2" fmla="*/ 0 h 1272208"/>
              <a:gd name="connsiteX0" fmla="*/ 0 w 389939"/>
              <a:gd name="connsiteY0" fmla="*/ 1434810 h 1434810"/>
              <a:gd name="connsiteX1" fmla="*/ 143123 w 389939"/>
              <a:gd name="connsiteY1" fmla="*/ 679437 h 1434810"/>
              <a:gd name="connsiteX2" fmla="*/ 389613 w 389939"/>
              <a:gd name="connsiteY2" fmla="*/ 0 h 1434810"/>
              <a:gd name="connsiteX0" fmla="*/ 0 w 389939"/>
              <a:gd name="connsiteY0" fmla="*/ 1434810 h 1434810"/>
              <a:gd name="connsiteX1" fmla="*/ 143123 w 389939"/>
              <a:gd name="connsiteY1" fmla="*/ 679437 h 1434810"/>
              <a:gd name="connsiteX2" fmla="*/ 389613 w 389939"/>
              <a:gd name="connsiteY2" fmla="*/ 0 h 1434810"/>
              <a:gd name="connsiteX0" fmla="*/ 0 w 294743"/>
              <a:gd name="connsiteY0" fmla="*/ 1263175 h 1263175"/>
              <a:gd name="connsiteX1" fmla="*/ 143123 w 294743"/>
              <a:gd name="connsiteY1" fmla="*/ 507802 h 1263175"/>
              <a:gd name="connsiteX2" fmla="*/ 294197 w 294743"/>
              <a:gd name="connsiteY2" fmla="*/ 0 h 1263175"/>
              <a:gd name="connsiteX0" fmla="*/ 0 w 374060"/>
              <a:gd name="connsiteY0" fmla="*/ 1335443 h 1335443"/>
              <a:gd name="connsiteX1" fmla="*/ 143123 w 374060"/>
              <a:gd name="connsiteY1" fmla="*/ 580070 h 1335443"/>
              <a:gd name="connsiteX2" fmla="*/ 373710 w 374060"/>
              <a:gd name="connsiteY2" fmla="*/ 0 h 1335443"/>
              <a:gd name="connsiteX0" fmla="*/ 0 w 277162"/>
              <a:gd name="connsiteY0" fmla="*/ 1256186 h 1256186"/>
              <a:gd name="connsiteX1" fmla="*/ 143123 w 277162"/>
              <a:gd name="connsiteY1" fmla="*/ 500813 h 1256186"/>
              <a:gd name="connsiteX2" fmla="*/ 276539 w 277162"/>
              <a:gd name="connsiteY2" fmla="*/ 0 h 1256186"/>
              <a:gd name="connsiteX0" fmla="*/ 0 w 287082"/>
              <a:gd name="connsiteY0" fmla="*/ 1380734 h 1380734"/>
              <a:gd name="connsiteX1" fmla="*/ 143123 w 287082"/>
              <a:gd name="connsiteY1" fmla="*/ 625361 h 1380734"/>
              <a:gd name="connsiteX2" fmla="*/ 286505 w 287082"/>
              <a:gd name="connsiteY2" fmla="*/ 0 h 1380734"/>
              <a:gd name="connsiteX0" fmla="*/ 0 w 306745"/>
              <a:gd name="connsiteY0" fmla="*/ 1381618 h 1381618"/>
              <a:gd name="connsiteX1" fmla="*/ 143123 w 306745"/>
              <a:gd name="connsiteY1" fmla="*/ 626245 h 1381618"/>
              <a:gd name="connsiteX2" fmla="*/ 286505 w 306745"/>
              <a:gd name="connsiteY2" fmla="*/ 884 h 1381618"/>
              <a:gd name="connsiteX0" fmla="*/ 0 w 286505"/>
              <a:gd name="connsiteY0" fmla="*/ 1380734 h 1380734"/>
              <a:gd name="connsiteX1" fmla="*/ 143123 w 286505"/>
              <a:gd name="connsiteY1" fmla="*/ 625361 h 1380734"/>
              <a:gd name="connsiteX2" fmla="*/ 286505 w 286505"/>
              <a:gd name="connsiteY2" fmla="*/ 0 h 1380734"/>
              <a:gd name="connsiteX0" fmla="*/ 0 w 445965"/>
              <a:gd name="connsiteY0" fmla="*/ 1386395 h 1386395"/>
              <a:gd name="connsiteX1" fmla="*/ 143123 w 445965"/>
              <a:gd name="connsiteY1" fmla="*/ 631022 h 1386395"/>
              <a:gd name="connsiteX2" fmla="*/ 445965 w 445965"/>
              <a:gd name="connsiteY2" fmla="*/ 0 h 1386395"/>
            </a:gdLst>
            <a:ahLst/>
            <a:cxnLst>
              <a:cxn ang="0">
                <a:pos x="connsiteX0" y="connsiteY0"/>
              </a:cxn>
              <a:cxn ang="0">
                <a:pos x="connsiteX1" y="connsiteY1"/>
              </a:cxn>
              <a:cxn ang="0">
                <a:pos x="connsiteX2" y="connsiteY2"/>
              </a:cxn>
            </a:cxnLst>
            <a:rect l="l" t="t" r="r" b="b"/>
            <a:pathLst>
              <a:path w="445965" h="1386395">
                <a:moveTo>
                  <a:pt x="0" y="1386395"/>
                </a:moveTo>
                <a:cubicBezTo>
                  <a:pt x="21203" y="1042457"/>
                  <a:pt x="68796" y="862088"/>
                  <a:pt x="143123" y="631022"/>
                </a:cubicBezTo>
                <a:cubicBezTo>
                  <a:pt x="217450" y="399956"/>
                  <a:pt x="310731" y="212298"/>
                  <a:pt x="445965" y="0"/>
                </a:cubicBezTo>
              </a:path>
            </a:pathLst>
          </a:custGeom>
          <a:noFill/>
          <a:ln w="12700">
            <a:solidFill>
              <a:srgbClr val="00B05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914400" y="3429001"/>
            <a:ext cx="914400" cy="609599"/>
          </a:xfrm>
          <a:prstGeom prst="rect">
            <a:avLst/>
          </a:prstGeom>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2"/>
                </a:solidFill>
                <a:latin typeface="Arial Narrow" panose="020B0606020202030204" pitchFamily="34" charset="0"/>
              </a:rPr>
              <a:t>Safer Healthier People</a:t>
            </a:r>
          </a:p>
        </p:txBody>
      </p:sp>
      <p:sp>
        <p:nvSpPr>
          <p:cNvPr id="197" name="Freeform 196"/>
          <p:cNvSpPr/>
          <p:nvPr/>
        </p:nvSpPr>
        <p:spPr>
          <a:xfrm>
            <a:off x="1736613" y="4121029"/>
            <a:ext cx="229222" cy="298570"/>
          </a:xfrm>
          <a:custGeom>
            <a:avLst/>
            <a:gdLst>
              <a:gd name="connsiteX0" fmla="*/ 0 w 229222"/>
              <a:gd name="connsiteY0" fmla="*/ 284037 h 284037"/>
              <a:gd name="connsiteX1" fmla="*/ 229222 w 229222"/>
              <a:gd name="connsiteY1" fmla="*/ 0 h 284037"/>
              <a:gd name="connsiteX0" fmla="*/ 0 w 229222"/>
              <a:gd name="connsiteY0" fmla="*/ 284037 h 284037"/>
              <a:gd name="connsiteX1" fmla="*/ 229222 w 229222"/>
              <a:gd name="connsiteY1" fmla="*/ 0 h 284037"/>
              <a:gd name="connsiteX0" fmla="*/ 0 w 229222"/>
              <a:gd name="connsiteY0" fmla="*/ 284037 h 284037"/>
              <a:gd name="connsiteX1" fmla="*/ 229222 w 229222"/>
              <a:gd name="connsiteY1" fmla="*/ 0 h 284037"/>
            </a:gdLst>
            <a:ahLst/>
            <a:cxnLst>
              <a:cxn ang="0">
                <a:pos x="connsiteX0" y="connsiteY0"/>
              </a:cxn>
              <a:cxn ang="0">
                <a:pos x="connsiteX1" y="connsiteY1"/>
              </a:cxn>
            </a:cxnLst>
            <a:rect l="l" t="t" r="r" b="b"/>
            <a:pathLst>
              <a:path w="229222" h="284037">
                <a:moveTo>
                  <a:pt x="0" y="284037"/>
                </a:moveTo>
                <a:cubicBezTo>
                  <a:pt x="66233" y="147624"/>
                  <a:pt x="134958" y="63534"/>
                  <a:pt x="229222" y="0"/>
                </a:cubicBezTo>
              </a:path>
            </a:pathLst>
          </a:custGeom>
          <a:noFill/>
          <a:ln w="127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 name="Freeform 197"/>
          <p:cNvSpPr/>
          <p:nvPr/>
        </p:nvSpPr>
        <p:spPr>
          <a:xfrm>
            <a:off x="5747359" y="1122415"/>
            <a:ext cx="2197445" cy="409878"/>
          </a:xfrm>
          <a:custGeom>
            <a:avLst/>
            <a:gdLst>
              <a:gd name="connsiteX0" fmla="*/ 0 w 2678195"/>
              <a:gd name="connsiteY0" fmla="*/ 0 h 422487"/>
              <a:gd name="connsiteX1" fmla="*/ 1516777 w 2678195"/>
              <a:gd name="connsiteY1" fmla="*/ 411697 h 422487"/>
              <a:gd name="connsiteX2" fmla="*/ 2678195 w 2678195"/>
              <a:gd name="connsiteY2" fmla="*/ 316356 h 422487"/>
              <a:gd name="connsiteX0" fmla="*/ 0 w 2678195"/>
              <a:gd name="connsiteY0" fmla="*/ 0 h 406216"/>
              <a:gd name="connsiteX1" fmla="*/ 1421436 w 2678195"/>
              <a:gd name="connsiteY1" fmla="*/ 394362 h 406216"/>
              <a:gd name="connsiteX2" fmla="*/ 2678195 w 2678195"/>
              <a:gd name="connsiteY2" fmla="*/ 316356 h 406216"/>
              <a:gd name="connsiteX0" fmla="*/ 0 w 2678195"/>
              <a:gd name="connsiteY0" fmla="*/ 0 h 418545"/>
              <a:gd name="connsiteX1" fmla="*/ 1421436 w 2678195"/>
              <a:gd name="connsiteY1" fmla="*/ 394362 h 418545"/>
              <a:gd name="connsiteX2" fmla="*/ 2678195 w 2678195"/>
              <a:gd name="connsiteY2" fmla="*/ 316356 h 418545"/>
              <a:gd name="connsiteX0" fmla="*/ 0 w 2678195"/>
              <a:gd name="connsiteY0" fmla="*/ 0 h 418545"/>
              <a:gd name="connsiteX1" fmla="*/ 1421436 w 2678195"/>
              <a:gd name="connsiteY1" fmla="*/ 394362 h 418545"/>
              <a:gd name="connsiteX2" fmla="*/ 2678195 w 2678195"/>
              <a:gd name="connsiteY2" fmla="*/ 316356 h 418545"/>
              <a:gd name="connsiteX0" fmla="*/ 0 w 2621858"/>
              <a:gd name="connsiteY0" fmla="*/ 0 h 418545"/>
              <a:gd name="connsiteX1" fmla="*/ 1365099 w 2621858"/>
              <a:gd name="connsiteY1" fmla="*/ 394362 h 418545"/>
              <a:gd name="connsiteX2" fmla="*/ 2621858 w 2621858"/>
              <a:gd name="connsiteY2" fmla="*/ 316356 h 418545"/>
            </a:gdLst>
            <a:ahLst/>
            <a:cxnLst>
              <a:cxn ang="0">
                <a:pos x="connsiteX0" y="connsiteY0"/>
              </a:cxn>
              <a:cxn ang="0">
                <a:pos x="connsiteX1" y="connsiteY1"/>
              </a:cxn>
              <a:cxn ang="0">
                <a:pos x="connsiteX2" y="connsiteY2"/>
              </a:cxn>
            </a:cxnLst>
            <a:rect l="l" t="t" r="r" b="b"/>
            <a:pathLst>
              <a:path w="2621858" h="418545">
                <a:moveTo>
                  <a:pt x="0" y="0"/>
                </a:moveTo>
                <a:cubicBezTo>
                  <a:pt x="535205" y="205487"/>
                  <a:pt x="928123" y="341636"/>
                  <a:pt x="1365099" y="394362"/>
                </a:cubicBezTo>
                <a:cubicBezTo>
                  <a:pt x="1802075" y="447088"/>
                  <a:pt x="2158158" y="410252"/>
                  <a:pt x="2621858" y="316356"/>
                </a:cubicBezTo>
              </a:path>
            </a:pathLst>
          </a:custGeom>
          <a:noFill/>
          <a:ln w="127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 name="Freeform 198"/>
          <p:cNvSpPr/>
          <p:nvPr/>
        </p:nvSpPr>
        <p:spPr>
          <a:xfrm>
            <a:off x="4719344" y="1122415"/>
            <a:ext cx="533039" cy="316357"/>
          </a:xfrm>
          <a:custGeom>
            <a:avLst/>
            <a:gdLst>
              <a:gd name="connsiteX0" fmla="*/ 0 w 533039"/>
              <a:gd name="connsiteY0" fmla="*/ 316357 h 316357"/>
              <a:gd name="connsiteX1" fmla="*/ 533039 w 533039"/>
              <a:gd name="connsiteY1" fmla="*/ 0 h 316357"/>
              <a:gd name="connsiteX0" fmla="*/ 0 w 533039"/>
              <a:gd name="connsiteY0" fmla="*/ 316357 h 316357"/>
              <a:gd name="connsiteX1" fmla="*/ 533039 w 533039"/>
              <a:gd name="connsiteY1" fmla="*/ 0 h 316357"/>
              <a:gd name="connsiteX0" fmla="*/ 0 w 533039"/>
              <a:gd name="connsiteY0" fmla="*/ 316357 h 316357"/>
              <a:gd name="connsiteX1" fmla="*/ 533039 w 533039"/>
              <a:gd name="connsiteY1" fmla="*/ 0 h 316357"/>
              <a:gd name="connsiteX0" fmla="*/ 0 w 533039"/>
              <a:gd name="connsiteY0" fmla="*/ 316357 h 316357"/>
              <a:gd name="connsiteX1" fmla="*/ 533039 w 533039"/>
              <a:gd name="connsiteY1" fmla="*/ 0 h 316357"/>
              <a:gd name="connsiteX0" fmla="*/ 0 w 533039"/>
              <a:gd name="connsiteY0" fmla="*/ 316357 h 316357"/>
              <a:gd name="connsiteX1" fmla="*/ 533039 w 533039"/>
              <a:gd name="connsiteY1" fmla="*/ 0 h 316357"/>
            </a:gdLst>
            <a:ahLst/>
            <a:cxnLst>
              <a:cxn ang="0">
                <a:pos x="connsiteX0" y="connsiteY0"/>
              </a:cxn>
              <a:cxn ang="0">
                <a:pos x="connsiteX1" y="connsiteY1"/>
              </a:cxn>
            </a:cxnLst>
            <a:rect l="l" t="t" r="r" b="b"/>
            <a:pathLst>
              <a:path w="533039" h="316357">
                <a:moveTo>
                  <a:pt x="0" y="316357"/>
                </a:moveTo>
                <a:cubicBezTo>
                  <a:pt x="279882" y="205487"/>
                  <a:pt x="356081" y="176957"/>
                  <a:pt x="533039" y="0"/>
                </a:cubicBezTo>
              </a:path>
            </a:pathLst>
          </a:custGeom>
          <a:noFill/>
          <a:ln w="127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0" name="Freeform 199"/>
          <p:cNvSpPr/>
          <p:nvPr/>
        </p:nvSpPr>
        <p:spPr>
          <a:xfrm>
            <a:off x="1965835" y="4719683"/>
            <a:ext cx="673357" cy="667044"/>
          </a:xfrm>
          <a:custGeom>
            <a:avLst/>
            <a:gdLst>
              <a:gd name="connsiteX0" fmla="*/ 0 w 658714"/>
              <a:gd name="connsiteY0" fmla="*/ 0 h 585043"/>
              <a:gd name="connsiteX1" fmla="*/ 658714 w 658714"/>
              <a:gd name="connsiteY1" fmla="*/ 585043 h 585043"/>
              <a:gd name="connsiteX0" fmla="*/ 0 w 658714"/>
              <a:gd name="connsiteY0" fmla="*/ 0 h 585043"/>
              <a:gd name="connsiteX1" fmla="*/ 658714 w 658714"/>
              <a:gd name="connsiteY1" fmla="*/ 585043 h 585043"/>
              <a:gd name="connsiteX0" fmla="*/ 0 w 658714"/>
              <a:gd name="connsiteY0" fmla="*/ 0 h 585043"/>
              <a:gd name="connsiteX1" fmla="*/ 658714 w 658714"/>
              <a:gd name="connsiteY1" fmla="*/ 585043 h 585043"/>
              <a:gd name="connsiteX0" fmla="*/ 0 w 658714"/>
              <a:gd name="connsiteY0" fmla="*/ 0 h 585043"/>
              <a:gd name="connsiteX1" fmla="*/ 658714 w 658714"/>
              <a:gd name="connsiteY1" fmla="*/ 585043 h 585043"/>
              <a:gd name="connsiteX0" fmla="*/ 0 w 658714"/>
              <a:gd name="connsiteY0" fmla="*/ 0 h 585043"/>
              <a:gd name="connsiteX1" fmla="*/ 658714 w 658714"/>
              <a:gd name="connsiteY1" fmla="*/ 585043 h 585043"/>
              <a:gd name="connsiteX0" fmla="*/ 0 w 658714"/>
              <a:gd name="connsiteY0" fmla="*/ 0 h 585043"/>
              <a:gd name="connsiteX1" fmla="*/ 658714 w 658714"/>
              <a:gd name="connsiteY1" fmla="*/ 585043 h 585043"/>
              <a:gd name="connsiteX0" fmla="*/ 0 w 658714"/>
              <a:gd name="connsiteY0" fmla="*/ 0 h 585043"/>
              <a:gd name="connsiteX1" fmla="*/ 658714 w 658714"/>
              <a:gd name="connsiteY1" fmla="*/ 585043 h 585043"/>
            </a:gdLst>
            <a:ahLst/>
            <a:cxnLst>
              <a:cxn ang="0">
                <a:pos x="connsiteX0" y="connsiteY0"/>
              </a:cxn>
              <a:cxn ang="0">
                <a:pos x="connsiteX1" y="connsiteY1"/>
              </a:cxn>
            </a:cxnLst>
            <a:rect l="l" t="t" r="r" b="b"/>
            <a:pathLst>
              <a:path w="658714" h="585043">
                <a:moveTo>
                  <a:pt x="0" y="0"/>
                </a:moveTo>
                <a:cubicBezTo>
                  <a:pt x="247378" y="72949"/>
                  <a:pt x="598765" y="375583"/>
                  <a:pt x="658714" y="585043"/>
                </a:cubicBezTo>
              </a:path>
            </a:pathLst>
          </a:custGeom>
          <a:noFill/>
          <a:ln w="127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3" name="Freeform 202"/>
          <p:cNvSpPr/>
          <p:nvPr/>
        </p:nvSpPr>
        <p:spPr>
          <a:xfrm>
            <a:off x="4119373" y="1833372"/>
            <a:ext cx="96012" cy="228600"/>
          </a:xfrm>
          <a:custGeom>
            <a:avLst/>
            <a:gdLst>
              <a:gd name="connsiteX0" fmla="*/ 96903 w 96903"/>
              <a:gd name="connsiteY0" fmla="*/ 0 h 228600"/>
              <a:gd name="connsiteX1" fmla="*/ 891 w 96903"/>
              <a:gd name="connsiteY1" fmla="*/ 228600 h 228600"/>
              <a:gd name="connsiteX0" fmla="*/ 98293 w 98293"/>
              <a:gd name="connsiteY0" fmla="*/ 0 h 228600"/>
              <a:gd name="connsiteX1" fmla="*/ 2281 w 98293"/>
              <a:gd name="connsiteY1" fmla="*/ 228600 h 228600"/>
              <a:gd name="connsiteX0" fmla="*/ 96012 w 96012"/>
              <a:gd name="connsiteY0" fmla="*/ 0 h 228600"/>
              <a:gd name="connsiteX1" fmla="*/ 0 w 96012"/>
              <a:gd name="connsiteY1" fmla="*/ 228600 h 228600"/>
              <a:gd name="connsiteX0" fmla="*/ 96012 w 96012"/>
              <a:gd name="connsiteY0" fmla="*/ 0 h 228600"/>
              <a:gd name="connsiteX1" fmla="*/ 0 w 96012"/>
              <a:gd name="connsiteY1" fmla="*/ 228600 h 228600"/>
              <a:gd name="connsiteX0" fmla="*/ 96012 w 96012"/>
              <a:gd name="connsiteY0" fmla="*/ 0 h 228600"/>
              <a:gd name="connsiteX1" fmla="*/ 0 w 96012"/>
              <a:gd name="connsiteY1" fmla="*/ 228600 h 228600"/>
            </a:gdLst>
            <a:ahLst/>
            <a:cxnLst>
              <a:cxn ang="0">
                <a:pos x="connsiteX0" y="connsiteY0"/>
              </a:cxn>
              <a:cxn ang="0">
                <a:pos x="connsiteX1" y="connsiteY1"/>
              </a:cxn>
            </a:cxnLst>
            <a:rect l="l" t="t" r="r" b="b"/>
            <a:pathLst>
              <a:path w="96012" h="228600">
                <a:moveTo>
                  <a:pt x="96012" y="0"/>
                </a:moveTo>
                <a:cubicBezTo>
                  <a:pt x="30099" y="68580"/>
                  <a:pt x="9906" y="141732"/>
                  <a:pt x="0" y="228600"/>
                </a:cubicBezTo>
              </a:path>
            </a:pathLst>
          </a:custGeom>
          <a:noFill/>
          <a:ln w="127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 name="TextBox 203"/>
          <p:cNvSpPr txBox="1"/>
          <p:nvPr/>
        </p:nvSpPr>
        <p:spPr>
          <a:xfrm>
            <a:off x="183597" y="164068"/>
            <a:ext cx="5643533" cy="461665"/>
          </a:xfrm>
          <a:prstGeom prst="rect">
            <a:avLst/>
          </a:prstGeom>
          <a:noFill/>
        </p:spPr>
        <p:txBody>
          <a:bodyPr wrap="none" rtlCol="0">
            <a:spAutoFit/>
          </a:bodyPr>
          <a:lstStyle/>
          <a:p>
            <a:r>
              <a:rPr lang="en-US" sz="2400" dirty="0">
                <a:solidFill>
                  <a:schemeClr val="bg2"/>
                </a:solidFill>
                <a:latin typeface="+mj-lt"/>
              </a:rPr>
              <a:t>A Balanced System of Health Protection</a:t>
            </a:r>
          </a:p>
        </p:txBody>
      </p:sp>
      <p:sp>
        <p:nvSpPr>
          <p:cNvPr id="214" name="Oval 213"/>
          <p:cNvSpPr/>
          <p:nvPr/>
        </p:nvSpPr>
        <p:spPr>
          <a:xfrm>
            <a:off x="2235756" y="2704288"/>
            <a:ext cx="100488" cy="1004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 name="TextBox 204"/>
          <p:cNvSpPr txBox="1"/>
          <p:nvPr/>
        </p:nvSpPr>
        <p:spPr>
          <a:xfrm>
            <a:off x="7267779" y="6400800"/>
            <a:ext cx="1618841" cy="276999"/>
          </a:xfrm>
          <a:prstGeom prst="rect">
            <a:avLst/>
          </a:prstGeom>
          <a:noFill/>
        </p:spPr>
        <p:txBody>
          <a:bodyPr wrap="none" rtlCol="0">
            <a:spAutoFit/>
          </a:bodyPr>
          <a:lstStyle/>
          <a:p>
            <a:r>
              <a:rPr lang="en-US" sz="1200" dirty="0">
                <a:latin typeface="Arial Narrow" panose="020B0606020202030204" pitchFamily="34" charset="0"/>
              </a:rPr>
              <a:t>Milstein and Homer, 2003</a:t>
            </a:r>
          </a:p>
        </p:txBody>
      </p:sp>
      <p:cxnSp>
        <p:nvCxnSpPr>
          <p:cNvPr id="47" name="Straight Connector 46"/>
          <p:cNvCxnSpPr/>
          <p:nvPr/>
        </p:nvCxnSpPr>
        <p:spPr>
          <a:xfrm flipH="1">
            <a:off x="1371600" y="2757478"/>
            <a:ext cx="1828800"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4" name="Straight Arrow Connector 173"/>
          <p:cNvCxnSpPr>
            <a:stCxn id="14" idx="2"/>
            <a:endCxn id="12" idx="0"/>
          </p:cNvCxnSpPr>
          <p:nvPr/>
        </p:nvCxnSpPr>
        <p:spPr>
          <a:xfrm>
            <a:off x="2286000" y="2409854"/>
            <a:ext cx="0" cy="34762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8" name="Oval 217"/>
          <p:cNvSpPr/>
          <p:nvPr/>
        </p:nvSpPr>
        <p:spPr>
          <a:xfrm>
            <a:off x="2216092" y="3683557"/>
            <a:ext cx="100488" cy="1004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9" name="Oval 218"/>
          <p:cNvSpPr/>
          <p:nvPr/>
        </p:nvSpPr>
        <p:spPr>
          <a:xfrm>
            <a:off x="7040333" y="4392759"/>
            <a:ext cx="100488" cy="1004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0" name="Oval 219"/>
          <p:cNvSpPr/>
          <p:nvPr/>
        </p:nvSpPr>
        <p:spPr>
          <a:xfrm>
            <a:off x="6045756" y="3695846"/>
            <a:ext cx="100488" cy="1004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1" name="Oval 220"/>
          <p:cNvSpPr/>
          <p:nvPr/>
        </p:nvSpPr>
        <p:spPr>
          <a:xfrm>
            <a:off x="4053794" y="3695847"/>
            <a:ext cx="100488" cy="10048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5" name="Straight Arrow Connector 164"/>
          <p:cNvCxnSpPr>
            <a:stCxn id="9" idx="2"/>
          </p:cNvCxnSpPr>
          <p:nvPr/>
        </p:nvCxnSpPr>
        <p:spPr>
          <a:xfrm>
            <a:off x="7086600" y="4050890"/>
            <a:ext cx="3977" cy="82980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8" idx="3"/>
            <a:endCxn id="9" idx="1"/>
          </p:cNvCxnSpPr>
          <p:nvPr/>
        </p:nvCxnSpPr>
        <p:spPr>
          <a:xfrm>
            <a:off x="5617271" y="3746091"/>
            <a:ext cx="935929"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2" name="Freeform 171"/>
          <p:cNvSpPr/>
          <p:nvPr/>
        </p:nvSpPr>
        <p:spPr>
          <a:xfrm>
            <a:off x="5589767" y="2425148"/>
            <a:ext cx="506233" cy="1320943"/>
          </a:xfrm>
          <a:custGeom>
            <a:avLst/>
            <a:gdLst>
              <a:gd name="connsiteX0" fmla="*/ 0 w 437322"/>
              <a:gd name="connsiteY0" fmla="*/ 0 h 1264257"/>
              <a:gd name="connsiteX1" fmla="*/ 349857 w 437322"/>
              <a:gd name="connsiteY1" fmla="*/ 508883 h 1264257"/>
              <a:gd name="connsiteX2" fmla="*/ 437322 w 437322"/>
              <a:gd name="connsiteY2" fmla="*/ 1264257 h 1264257"/>
              <a:gd name="connsiteX0" fmla="*/ 0 w 441431"/>
              <a:gd name="connsiteY0" fmla="*/ 0 h 1264257"/>
              <a:gd name="connsiteX1" fmla="*/ 349857 w 441431"/>
              <a:gd name="connsiteY1" fmla="*/ 508883 h 1264257"/>
              <a:gd name="connsiteX2" fmla="*/ 437322 w 441431"/>
              <a:gd name="connsiteY2" fmla="*/ 1264257 h 1264257"/>
              <a:gd name="connsiteX0" fmla="*/ 0 w 441431"/>
              <a:gd name="connsiteY0" fmla="*/ 0 h 1264257"/>
              <a:gd name="connsiteX1" fmla="*/ 349857 w 441431"/>
              <a:gd name="connsiteY1" fmla="*/ 508883 h 1264257"/>
              <a:gd name="connsiteX2" fmla="*/ 437322 w 441431"/>
              <a:gd name="connsiteY2" fmla="*/ 1264257 h 1264257"/>
            </a:gdLst>
            <a:ahLst/>
            <a:cxnLst>
              <a:cxn ang="0">
                <a:pos x="connsiteX0" y="connsiteY0"/>
              </a:cxn>
              <a:cxn ang="0">
                <a:pos x="connsiteX1" y="connsiteY1"/>
              </a:cxn>
              <a:cxn ang="0">
                <a:pos x="connsiteX2" y="connsiteY2"/>
              </a:cxn>
            </a:cxnLst>
            <a:rect l="l" t="t" r="r" b="b"/>
            <a:pathLst>
              <a:path w="441431" h="1264257">
                <a:moveTo>
                  <a:pt x="0" y="0"/>
                </a:moveTo>
                <a:cubicBezTo>
                  <a:pt x="178242" y="149087"/>
                  <a:pt x="276970" y="298174"/>
                  <a:pt x="349857" y="508883"/>
                </a:cubicBezTo>
                <a:cubicBezTo>
                  <a:pt x="422744" y="719593"/>
                  <a:pt x="453224" y="960361"/>
                  <a:pt x="437322" y="1264257"/>
                </a:cubicBezTo>
              </a:path>
            </a:pathLst>
          </a:custGeom>
          <a:noFill/>
          <a:ln w="12700">
            <a:solidFill>
              <a:schemeClr val="tx1"/>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4" name="Straight Arrow Connector 33"/>
          <p:cNvCxnSpPr/>
          <p:nvPr/>
        </p:nvCxnSpPr>
        <p:spPr>
          <a:xfrm>
            <a:off x="3657600" y="3746091"/>
            <a:ext cx="892871"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Curved Connector 56"/>
          <p:cNvCxnSpPr/>
          <p:nvPr/>
        </p:nvCxnSpPr>
        <p:spPr>
          <a:xfrm rot="5400000">
            <a:off x="3462687" y="3104741"/>
            <a:ext cx="1282698" cy="2"/>
          </a:xfrm>
          <a:prstGeom prst="curvedConnector3">
            <a:avLst>
              <a:gd name="adj1" fmla="val 50000"/>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endCxn id="7" idx="1"/>
          </p:cNvCxnSpPr>
          <p:nvPr/>
        </p:nvCxnSpPr>
        <p:spPr>
          <a:xfrm>
            <a:off x="1828800" y="3733801"/>
            <a:ext cx="9144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20878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0" y="5562600"/>
            <a:ext cx="3230385" cy="369332"/>
          </a:xfrm>
          <a:prstGeom prst="rect">
            <a:avLst/>
          </a:prstGeom>
          <a:noFill/>
        </p:spPr>
        <p:txBody>
          <a:bodyPr wrap="square" rtlCol="0">
            <a:spAutoFit/>
          </a:bodyPr>
          <a:lstStyle/>
          <a:p>
            <a:pPr algn="r"/>
            <a:r>
              <a:rPr lang="en-US" sz="900" dirty="0">
                <a:solidFill>
                  <a:schemeClr val="tx1">
                    <a:lumMod val="40000"/>
                    <a:lumOff val="60000"/>
                  </a:schemeClr>
                </a:solidFill>
                <a:latin typeface="Calibri" panose="020F0502020204030204" pitchFamily="34" charset="0"/>
                <a:cs typeface="Calibri" panose="020F0502020204030204" pitchFamily="34" charset="0"/>
              </a:rPr>
              <a:t>Image credit: </a:t>
            </a:r>
            <a:r>
              <a:rPr lang="en-US" sz="900" dirty="0">
                <a:solidFill>
                  <a:schemeClr val="tx1">
                    <a:lumMod val="40000"/>
                    <a:lumOff val="60000"/>
                  </a:schemeClr>
                </a:solidFill>
              </a:rPr>
              <a:t>https://time.com ; https://estaticos.efe.com  </a:t>
            </a:r>
          </a:p>
          <a:p>
            <a:pPr algn="r"/>
            <a:r>
              <a:rPr lang="en-US" sz="900" dirty="0">
                <a:solidFill>
                  <a:srgbClr val="000000"/>
                </a:solidFill>
                <a:latin typeface="Calibri" panose="020F0502020204030204" pitchFamily="34" charset="0"/>
                <a:cs typeface="Calibri" panose="020F0502020204030204" pitchFamily="34" charset="0"/>
              </a:rPr>
              <a:t> </a:t>
            </a:r>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00278" y="2209800"/>
            <a:ext cx="4006841" cy="267122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747131" y="2244436"/>
            <a:ext cx="3896591" cy="25971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30847229"/>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D21D39-100E-446E-8225-AAE924EA99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7000" y="1143000"/>
            <a:ext cx="3657600" cy="4876800"/>
          </a:xfrm>
          <a:prstGeom prst="rect">
            <a:avLst/>
          </a:prstGeom>
        </p:spPr>
      </p:pic>
    </p:spTree>
    <p:extLst>
      <p:ext uri="{BB962C8B-B14F-4D97-AF65-F5344CB8AC3E}">
        <p14:creationId xmlns:p14="http://schemas.microsoft.com/office/powerpoint/2010/main" val="3050885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069B17-F7FC-496F-90C4-0F72111863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381000"/>
            <a:ext cx="5029200" cy="5999117"/>
          </a:xfrm>
          <a:prstGeom prst="rect">
            <a:avLst/>
          </a:prstGeom>
        </p:spPr>
      </p:pic>
    </p:spTree>
    <p:extLst>
      <p:ext uri="{BB962C8B-B14F-4D97-AF65-F5344CB8AC3E}">
        <p14:creationId xmlns:p14="http://schemas.microsoft.com/office/powerpoint/2010/main" val="23981472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71672" y="457200"/>
            <a:ext cx="6400653" cy="994172"/>
          </a:xfrm>
        </p:spPr>
        <p:txBody>
          <a:bodyPr/>
          <a:lstStyle/>
          <a:p>
            <a:r>
              <a:rPr lang="en-US" b="1" dirty="0">
                <a:latin typeface="+mn-lt"/>
              </a:rPr>
              <a:t>10 Essential Public Health Services Framework </a:t>
            </a:r>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154343" y="2664425"/>
            <a:ext cx="4835309" cy="3736375"/>
          </a:xfrm>
          <a:prstGeom prst="rect">
            <a:avLst/>
          </a:prstGeom>
        </p:spPr>
      </p:pic>
    </p:spTree>
    <p:extLst>
      <p:ext uri="{BB962C8B-B14F-4D97-AF65-F5344CB8AC3E}">
        <p14:creationId xmlns:p14="http://schemas.microsoft.com/office/powerpoint/2010/main" val="15862595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81037" y="857250"/>
            <a:ext cx="3981928" cy="5158852"/>
          </a:xfrm>
          <a:prstGeom prst="rect">
            <a:avLst/>
          </a:prstGeom>
        </p:spPr>
      </p:pic>
    </p:spTree>
    <p:extLst>
      <p:ext uri="{BB962C8B-B14F-4D97-AF65-F5344CB8AC3E}">
        <p14:creationId xmlns:p14="http://schemas.microsoft.com/office/powerpoint/2010/main" val="24712165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ChangeArrowheads="1"/>
          </p:cNvSpPr>
          <p:nvPr>
            <p:ph type="ctrTitle"/>
          </p:nvPr>
        </p:nvSpPr>
        <p:spPr>
          <a:xfrm>
            <a:off x="1371600" y="1143000"/>
            <a:ext cx="6400800" cy="1752600"/>
          </a:xfrm>
        </p:spPr>
        <p:txBody>
          <a:bodyPr/>
          <a:lstStyle/>
          <a:p>
            <a:pPr eaLnBrk="1" hangingPunct="1">
              <a:defRPr/>
            </a:pPr>
            <a:endParaRPr lang="en-US" sz="2800" b="1" dirty="0"/>
          </a:p>
        </p:txBody>
      </p:sp>
      <p:pic>
        <p:nvPicPr>
          <p:cNvPr id="61443" name="Picture 3" descr="image0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52400"/>
            <a:ext cx="9525434" cy="7138988"/>
          </a:xfrm>
          <a:prstGeom prst="rect">
            <a:avLst/>
          </a:prstGeom>
          <a:noFill/>
          <a:ln w="9525">
            <a:noFill/>
            <a:miter lim="800000"/>
            <a:headEnd/>
            <a:tailEnd/>
          </a:ln>
        </p:spPr>
      </p:pic>
    </p:spTree>
    <p:extLst>
      <p:ext uri="{BB962C8B-B14F-4D97-AF65-F5344CB8AC3E}">
        <p14:creationId xmlns:p14="http://schemas.microsoft.com/office/powerpoint/2010/main" val="206837726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4"/>
          <p:cNvSpPr>
            <a:spLocks noGrp="1"/>
          </p:cNvSpPr>
          <p:nvPr>
            <p:ph type="subTitle" idx="1"/>
          </p:nvPr>
        </p:nvSpPr>
        <p:spPr>
          <a:xfrm>
            <a:off x="1371600" y="5731674"/>
            <a:ext cx="6400800" cy="59526"/>
          </a:xfrm>
        </p:spPr>
        <p:txBody>
          <a:bodyPr/>
          <a:lstStyle/>
          <a:p>
            <a:pPr algn="l"/>
            <a:endParaRPr lang="en-US" sz="900" b="0" dirty="0">
              <a:latin typeface="Calibri" pitchFamily="34" charset="0"/>
            </a:endParaRPr>
          </a:p>
        </p:txBody>
      </p:sp>
      <p:sp>
        <p:nvSpPr>
          <p:cNvPr id="9" name="Title 8"/>
          <p:cNvSpPr>
            <a:spLocks noGrp="1"/>
          </p:cNvSpPr>
          <p:nvPr>
            <p:ph type="title" idx="4294967295"/>
          </p:nvPr>
        </p:nvSpPr>
        <p:spPr>
          <a:xfrm>
            <a:off x="457200" y="1447800"/>
            <a:ext cx="8229600" cy="411163"/>
          </a:xfrm>
          <a:prstGeom prst="rect">
            <a:avLst/>
          </a:prstGeom>
        </p:spPr>
        <p:txBody>
          <a:bodyPr>
            <a:normAutofit fontScale="90000"/>
          </a:bodyPr>
          <a:lstStyle/>
          <a:p>
            <a:pPr eaLnBrk="1" hangingPunct="1"/>
            <a:r>
              <a:rPr lang="en-US" sz="3600" dirty="0"/>
              <a:t>Thank you for your attention</a:t>
            </a:r>
            <a:r>
              <a:rPr lang="en-US" sz="2800" dirty="0"/>
              <a:t>…</a:t>
            </a:r>
            <a:endParaRPr lang="en-US" dirty="0">
              <a:latin typeface="Calibri" pitchFamily="34" charset="0"/>
            </a:endParaRPr>
          </a:p>
        </p:txBody>
      </p:sp>
      <p:pic>
        <p:nvPicPr>
          <p:cNvPr id="8" name="Picture 7" descr="Logos of the United States Department of Health and Human Services and Centers for Disease Control and Prevention&#10;"/>
          <p:cNvPicPr>
            <a:picLocks noChangeAspect="1"/>
          </p:cNvPicPr>
          <p:nvPr/>
        </p:nvPicPr>
        <p:blipFill>
          <a:blip r:embed="rId2" cstate="print"/>
          <a:stretch>
            <a:fillRect/>
          </a:stretch>
        </p:blipFill>
        <p:spPr>
          <a:xfrm>
            <a:off x="152400" y="6515100"/>
            <a:ext cx="190500" cy="190500"/>
          </a:xfrm>
          <a:prstGeom prst="rect">
            <a:avLst/>
          </a:prstGeom>
        </p:spPr>
      </p:pic>
      <p:sp>
        <p:nvSpPr>
          <p:cNvPr id="7" name="Text Placeholder 5"/>
          <p:cNvSpPr txBox="1">
            <a:spLocks/>
          </p:cNvSpPr>
          <p:nvPr/>
        </p:nvSpPr>
        <p:spPr>
          <a:xfrm>
            <a:off x="2143125" y="6260667"/>
            <a:ext cx="5124450" cy="244907"/>
          </a:xfrm>
          <a:prstGeom prst="rect">
            <a:avLst/>
          </a:prstGeom>
        </p:spPr>
        <p:txBody>
          <a:bodyPr/>
          <a:lstStyle>
            <a:lvl1pPr marL="342900" indent="-342900" algn="l" defTabSz="914400" rtl="0" eaLnBrk="1" latinLnBrk="0" hangingPunct="1">
              <a:spcBef>
                <a:spcPct val="20000"/>
              </a:spcBef>
              <a:buFont typeface="Arial" pitchFamily="34" charset="0"/>
              <a:buNone/>
              <a:defRPr sz="1000" kern="1200" baseline="0">
                <a:solidFill>
                  <a:schemeClr val="bg1"/>
                </a:solidFill>
                <a:latin typeface="Calibri"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solidFill>
                <a:schemeClr val="bg2"/>
              </a:solidFill>
            </a:endParaRPr>
          </a:p>
        </p:txBody>
      </p:sp>
      <p:pic>
        <p:nvPicPr>
          <p:cNvPr id="2" name="Picture 1"/>
          <p:cNvPicPr>
            <a:picLocks noChangeAspect="1"/>
          </p:cNvPicPr>
          <p:nvPr/>
        </p:nvPicPr>
        <p:blipFill>
          <a:blip r:embed="rId3"/>
          <a:stretch>
            <a:fillRect/>
          </a:stretch>
        </p:blipFill>
        <p:spPr>
          <a:xfrm>
            <a:off x="1143000" y="2590800"/>
            <a:ext cx="2469182" cy="1908213"/>
          </a:xfrm>
          <a:prstGeom prst="rect">
            <a:avLst/>
          </a:prstGeom>
        </p:spPr>
      </p:pic>
      <p:sp>
        <p:nvSpPr>
          <p:cNvPr id="3" name="Rectangle 2"/>
          <p:cNvSpPr/>
          <p:nvPr/>
        </p:nvSpPr>
        <p:spPr>
          <a:xfrm>
            <a:off x="3048000" y="4786789"/>
            <a:ext cx="2613216" cy="369332"/>
          </a:xfrm>
          <a:prstGeom prst="rect">
            <a:avLst/>
          </a:prstGeom>
        </p:spPr>
        <p:txBody>
          <a:bodyPr wrap="none">
            <a:spAutoFit/>
          </a:bodyPr>
          <a:lstStyle/>
          <a:p>
            <a:pPr eaLnBrk="1" hangingPunct="1"/>
            <a:r>
              <a:rPr lang="en-US" b="1" dirty="0">
                <a:latin typeface="Verdana" pitchFamily="34" charset="0"/>
              </a:rPr>
              <a:t>HMainzer@cdc.gov</a:t>
            </a:r>
          </a:p>
        </p:txBody>
      </p:sp>
      <p:pic>
        <p:nvPicPr>
          <p:cNvPr id="4" name="Picture 3">
            <a:extLst>
              <a:ext uri="{FF2B5EF4-FFF2-40B4-BE49-F238E27FC236}">
                <a16:creationId xmlns:a16="http://schemas.microsoft.com/office/drawing/2014/main" id="{2A65BAA1-907D-4599-9212-1EE5C59C81A8}"/>
              </a:ext>
            </a:extLst>
          </p:cNvPr>
          <p:cNvPicPr>
            <a:picLocks noChangeAspect="1"/>
          </p:cNvPicPr>
          <p:nvPr/>
        </p:nvPicPr>
        <p:blipFill>
          <a:blip r:embed="rId4"/>
          <a:stretch>
            <a:fillRect/>
          </a:stretch>
        </p:blipFill>
        <p:spPr>
          <a:xfrm>
            <a:off x="4205522" y="2434516"/>
            <a:ext cx="3062053" cy="2296540"/>
          </a:xfrm>
          <a:prstGeom prst="rect">
            <a:avLst/>
          </a:prstGeom>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282626" name="Rectangle 2"/>
          <p:cNvSpPr>
            <a:spLocks noGrp="1" noChangeArrowheads="1"/>
          </p:cNvSpPr>
          <p:nvPr>
            <p:ph type="title" idx="4294967295"/>
          </p:nvPr>
        </p:nvSpPr>
        <p:spPr>
          <a:xfrm>
            <a:off x="914400" y="304800"/>
            <a:ext cx="8229600" cy="1143000"/>
          </a:xfrm>
          <a:prstGeom prst="rect">
            <a:avLst/>
          </a:prstGeom>
        </p:spPr>
        <p:txBody>
          <a:bodyPr/>
          <a:lstStyle/>
          <a:p>
            <a:pPr eaLnBrk="1" hangingPunct="1">
              <a:defRPr/>
            </a:pPr>
            <a:r>
              <a:rPr lang="en-US" dirty="0">
                <a:solidFill>
                  <a:schemeClr val="bg1"/>
                </a:solidFill>
              </a:rPr>
              <a:t>Myths and Misinformation</a:t>
            </a:r>
          </a:p>
        </p:txBody>
      </p:sp>
      <p:pic>
        <p:nvPicPr>
          <p:cNvPr id="23556" name="Picture 4" descr="00262CC5-CB49-490B-B035-DD1E0111F9C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04998" y="1752600"/>
            <a:ext cx="6183824" cy="3733800"/>
          </a:xfrm>
          <a:prstGeom prst="rect">
            <a:avLst/>
          </a:prstGeom>
          <a:noFill/>
          <a:ln w="9525">
            <a:noFill/>
            <a:miter lim="800000"/>
            <a:headEnd/>
            <a:tailEnd/>
          </a:ln>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hmm2\AppData\Local\Microsoft\Windows\Temporary Internet Files\Content.Outlook\YLMGBKFH\bemco6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85750"/>
            <a:ext cx="5905500" cy="314325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hmm2\AppData\Local\Microsoft\Windows\Temporary Internet Files\Content.Outlook\YLMGBKFH\logo2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1350" y="2286000"/>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hmm2\AppData\Local\Microsoft\Windows\Temporary Internet Files\Content.Outlook\YLMGBKFH\jkatz_ncemsf_truck_peepz.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676650"/>
            <a:ext cx="379095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hmm2\AppData\Local\Microsoft\Windows\Temporary Internet Files\Content.Outlook\YLMGBKFH\b6ec_3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505200"/>
            <a:ext cx="22479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hmm2\AppData\Local\Microsoft\Windows\Temporary Internet Files\Content.Outlook\YLMGBKFH\normal_Massachusetts-State-Emergency-Medical-Technician-EMT-EMS-Patch-v2-Patches-MAEr.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324600" y="457200"/>
            <a:ext cx="234696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997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313518" y="4432118"/>
            <a:ext cx="1590212" cy="1941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descr="C:\Users\hmm2\AppData\Local\Microsoft\Windows\Temporary Internet Files\Content.Outlook\YLMGBKFH\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636" y="250847"/>
            <a:ext cx="1864659" cy="19812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hmm2\AppData\Local\Microsoft\Windows\Temporary Internet Files\Content.Outlook\YLMGBKFH\ems%20group preview.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28601" y="4214554"/>
            <a:ext cx="4648200" cy="214253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Users\hmm2\AppData\Local\Microsoft\Windows\Temporary Internet Files\Content.Outlook\YLMGBKFH\ccems-louisiana-710x258-600x211.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733800" y="484627"/>
            <a:ext cx="5067300" cy="178200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Users\hmm2\AppData\Local\Microsoft\Windows\Temporary Internet Files\Content.Outlook\YLMGBKFH\A708C.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93048" y="2520243"/>
            <a:ext cx="3340751" cy="222173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C:\Users\hmm2\AppData\Local\Microsoft\Windows\Temporary Internet Files\Content.Outlook\YLMGBKFH\Boston_Community_Ambulance_MAE.jp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943100" y="276340"/>
            <a:ext cx="2032336" cy="2162060"/>
          </a:xfrm>
          <a:prstGeom prst="rect">
            <a:avLst/>
          </a:prstGeom>
          <a:noFill/>
          <a:extLst>
            <a:ext uri="{909E8E84-426E-40DD-AFC4-6F175D3DCCD1}">
              <a14:hiddenFill xmlns:a14="http://schemas.microsoft.com/office/drawing/2010/main">
                <a:solidFill>
                  <a:srgbClr val="FFFFFF"/>
                </a:solidFill>
              </a14:hiddenFill>
            </a:ext>
          </a:extLst>
        </p:spPr>
      </p:pic>
      <p:pic>
        <p:nvPicPr>
          <p:cNvPr id="5131" name="Picture 11" descr="C:\Users\hmm2\AppData\Local\Microsoft\Windows\Temporary Internet Files\Content.Outlook\YLMGBKFH\Maryland-Paramedic-Patch.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1" y="1709174"/>
            <a:ext cx="1524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C:\Users\hmm2\AppData\Local\Microsoft\Windows\Temporary Internet Files\Content.Outlook\YLMGBKFH\th.jpg"/>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7048978" y="2438400"/>
            <a:ext cx="1343627" cy="1599556"/>
          </a:xfrm>
          <a:prstGeom prst="rect">
            <a:avLst/>
          </a:prstGeom>
          <a:noFill/>
          <a:extLst>
            <a:ext uri="{909E8E84-426E-40DD-AFC4-6F175D3DCCD1}">
              <a14:hiddenFill xmlns:a14="http://schemas.microsoft.com/office/drawing/2010/main">
                <a:solidFill>
                  <a:srgbClr val="FFFFFF"/>
                </a:solidFill>
              </a14:hiddenFill>
            </a:ext>
          </a:extLst>
        </p:spPr>
      </p:pic>
      <p:pic>
        <p:nvPicPr>
          <p:cNvPr id="5133" name="Picture 13" descr="C:\Users\hmm2\AppData\Local\Microsoft\Windows\Temporary Internet Files\Content.Outlook\YLMGBKFH\TexasParamedic.jpg"/>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6953249" y="4343611"/>
            <a:ext cx="1657351" cy="2277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4A3BD14-5E81-47C1-A08D-6D08C86FEC49}"/>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3779530" y="1847737"/>
            <a:ext cx="2067115" cy="2756153"/>
          </a:xfrm>
          <a:prstGeom prst="rect">
            <a:avLst/>
          </a:prstGeom>
        </p:spPr>
      </p:pic>
    </p:spTree>
    <p:extLst>
      <p:ext uri="{BB962C8B-B14F-4D97-AF65-F5344CB8AC3E}">
        <p14:creationId xmlns:p14="http://schemas.microsoft.com/office/powerpoint/2010/main" val="4156072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hmm2\AppData\Local\Microsoft\Windows\Temporary Internet Files\Content.Outlook\YLMGBKFH\VETPA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750" y="1514475"/>
            <a:ext cx="3238500" cy="3829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530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p:cNvSpPr>
            <a:spLocks noGrp="1" noChangeArrowheads="1"/>
          </p:cNvSpPr>
          <p:nvPr>
            <p:ph type="title" idx="4294967295"/>
          </p:nvPr>
        </p:nvSpPr>
        <p:spPr>
          <a:xfrm>
            <a:off x="457200" y="277813"/>
            <a:ext cx="8229600" cy="1143000"/>
          </a:xfrm>
          <a:prstGeom prst="rect">
            <a:avLst/>
          </a:prstGeom>
        </p:spPr>
        <p:txBody>
          <a:bodyPr/>
          <a:lstStyle/>
          <a:p>
            <a:pPr eaLnBrk="1" hangingPunct="1">
              <a:defRPr/>
            </a:pPr>
            <a:r>
              <a:rPr lang="en-US"/>
              <a:t>But I am a clinician…</a:t>
            </a:r>
          </a:p>
        </p:txBody>
      </p:sp>
      <p:sp>
        <p:nvSpPr>
          <p:cNvPr id="336899" name="Rectangle 3"/>
          <p:cNvSpPr>
            <a:spLocks noGrp="1" noChangeArrowheads="1"/>
          </p:cNvSpPr>
          <p:nvPr>
            <p:ph type="body" idx="4294967295"/>
          </p:nvPr>
        </p:nvSpPr>
        <p:spPr>
          <a:xfrm>
            <a:off x="457200" y="1600200"/>
            <a:ext cx="8229600" cy="4530725"/>
          </a:xfrm>
          <a:prstGeom prst="rect">
            <a:avLst/>
          </a:prstGeom>
        </p:spPr>
        <p:txBody>
          <a:bodyPr/>
          <a:lstStyle/>
          <a:p>
            <a:pPr eaLnBrk="1" hangingPunct="1">
              <a:lnSpc>
                <a:spcPct val="80000"/>
              </a:lnSpc>
              <a:buFont typeface="Wingdings" pitchFamily="2" charset="2"/>
              <a:buNone/>
              <a:defRPr/>
            </a:pPr>
            <a:r>
              <a:rPr lang="en-US" sz="2400" dirty="0">
                <a:solidFill>
                  <a:schemeClr val="bg2"/>
                </a:solidFill>
              </a:rPr>
              <a:t>I already care .. All of the time</a:t>
            </a:r>
          </a:p>
          <a:p>
            <a:pPr eaLnBrk="1" hangingPunct="1">
              <a:lnSpc>
                <a:spcPct val="80000"/>
              </a:lnSpc>
              <a:buFont typeface="Wingdings" pitchFamily="2" charset="2"/>
              <a:buNone/>
              <a:defRPr/>
            </a:pPr>
            <a:endParaRPr lang="en-US" sz="2400" dirty="0">
              <a:solidFill>
                <a:schemeClr val="bg2"/>
              </a:solidFill>
            </a:endParaRPr>
          </a:p>
          <a:p>
            <a:pPr eaLnBrk="1" hangingPunct="1">
              <a:lnSpc>
                <a:spcPct val="80000"/>
              </a:lnSpc>
              <a:buFont typeface="Wingdings" pitchFamily="2" charset="2"/>
              <a:buNone/>
              <a:defRPr/>
            </a:pPr>
            <a:r>
              <a:rPr lang="en-US" sz="2400" dirty="0">
                <a:solidFill>
                  <a:schemeClr val="bg2"/>
                </a:solidFill>
              </a:rPr>
              <a:t>But, are we meeting the full range of health needs of our patients?..Our partners?...The community? ..Our planet?</a:t>
            </a:r>
          </a:p>
          <a:p>
            <a:pPr eaLnBrk="1" hangingPunct="1">
              <a:lnSpc>
                <a:spcPct val="80000"/>
              </a:lnSpc>
              <a:buFont typeface="Wingdings" pitchFamily="2" charset="2"/>
              <a:buNone/>
              <a:defRPr/>
            </a:pPr>
            <a:endParaRPr lang="en-US" sz="2400" dirty="0"/>
          </a:p>
          <a:p>
            <a:pPr eaLnBrk="1" hangingPunct="1">
              <a:lnSpc>
                <a:spcPct val="80000"/>
              </a:lnSpc>
              <a:buFont typeface="Wingdings" pitchFamily="2" charset="2"/>
              <a:buNone/>
              <a:defRPr/>
            </a:pPr>
            <a:r>
              <a:rPr lang="en-US" sz="2000" i="1" dirty="0">
                <a:solidFill>
                  <a:srgbClr val="FF0000"/>
                </a:solidFill>
              </a:rPr>
              <a:t>Superior</a:t>
            </a:r>
            <a:r>
              <a:rPr lang="en-US" sz="2000" i="1" dirty="0"/>
              <a:t> </a:t>
            </a:r>
            <a:r>
              <a:rPr lang="en-US" sz="2000" i="1" dirty="0">
                <a:solidFill>
                  <a:schemeClr val="bg2"/>
                </a:solidFill>
              </a:rPr>
              <a:t>doctors prevent the disease. </a:t>
            </a:r>
          </a:p>
          <a:p>
            <a:pPr eaLnBrk="1" hangingPunct="1">
              <a:lnSpc>
                <a:spcPct val="80000"/>
              </a:lnSpc>
              <a:buFont typeface="Wingdings" pitchFamily="2" charset="2"/>
              <a:buNone/>
              <a:defRPr/>
            </a:pPr>
            <a:r>
              <a:rPr lang="en-US" sz="2000" i="1" dirty="0">
                <a:solidFill>
                  <a:schemeClr val="hlink"/>
                </a:solidFill>
              </a:rPr>
              <a:t>Mediocre</a:t>
            </a:r>
            <a:r>
              <a:rPr lang="en-US" sz="2000" i="1" dirty="0"/>
              <a:t> </a:t>
            </a:r>
            <a:r>
              <a:rPr lang="en-US" sz="2000" i="1" dirty="0">
                <a:solidFill>
                  <a:schemeClr val="bg2"/>
                </a:solidFill>
              </a:rPr>
              <a:t>doctors treat the disease before evident.</a:t>
            </a:r>
          </a:p>
          <a:p>
            <a:pPr eaLnBrk="1" hangingPunct="1">
              <a:lnSpc>
                <a:spcPct val="80000"/>
              </a:lnSpc>
              <a:buFont typeface="Wingdings" pitchFamily="2" charset="2"/>
              <a:buNone/>
              <a:defRPr/>
            </a:pPr>
            <a:r>
              <a:rPr lang="en-US" sz="2000" i="1" dirty="0">
                <a:solidFill>
                  <a:srgbClr val="FFFF00"/>
                </a:solidFill>
              </a:rPr>
              <a:t>Inferior</a:t>
            </a:r>
            <a:r>
              <a:rPr lang="en-US" sz="2000" i="1" dirty="0"/>
              <a:t> </a:t>
            </a:r>
            <a:r>
              <a:rPr lang="en-US" sz="2000" i="1" dirty="0">
                <a:solidFill>
                  <a:schemeClr val="bg2"/>
                </a:solidFill>
              </a:rPr>
              <a:t>doctors treat the full blown disease.</a:t>
            </a:r>
          </a:p>
          <a:p>
            <a:pPr eaLnBrk="1" hangingPunct="1">
              <a:lnSpc>
                <a:spcPct val="80000"/>
              </a:lnSpc>
              <a:buFont typeface="Wingdings" pitchFamily="2" charset="2"/>
              <a:buNone/>
              <a:defRPr/>
            </a:pPr>
            <a:br>
              <a:rPr lang="en-US" sz="2400" i="1" dirty="0"/>
            </a:br>
            <a:r>
              <a:rPr lang="en-US" sz="2000" i="1" dirty="0"/>
              <a:t>Huang Dee: </a:t>
            </a:r>
            <a:r>
              <a:rPr lang="en-US" sz="2000" i="1" dirty="0" err="1"/>
              <a:t>Nai-Ching</a:t>
            </a:r>
            <a:r>
              <a:rPr lang="en-US" sz="2000" i="1" dirty="0"/>
              <a:t> </a:t>
            </a:r>
          </a:p>
          <a:p>
            <a:pPr algn="ctr" eaLnBrk="1" hangingPunct="1">
              <a:lnSpc>
                <a:spcPct val="80000"/>
              </a:lnSpc>
              <a:buFontTx/>
              <a:buNone/>
              <a:defRPr/>
            </a:pPr>
            <a:r>
              <a:rPr lang="en-US" sz="2000" i="1" dirty="0"/>
              <a:t>(</a:t>
            </a:r>
            <a:r>
              <a:rPr lang="en-US" sz="2000" i="1" dirty="0">
                <a:solidFill>
                  <a:srgbClr val="FFFF00"/>
                </a:solidFill>
              </a:rPr>
              <a:t>2600 B.C., 1st Chinese Medical Text</a:t>
            </a:r>
            <a:r>
              <a:rPr lang="en-US" sz="2000" i="1" dirty="0"/>
              <a:t>)</a:t>
            </a:r>
          </a:p>
          <a:p>
            <a:pPr eaLnBrk="1" hangingPunct="1">
              <a:lnSpc>
                <a:spcPct val="80000"/>
              </a:lnSpc>
              <a:buFont typeface="Wingdings" pitchFamily="2" charset="2"/>
              <a:buNone/>
              <a:defRPr/>
            </a:pPr>
            <a:endParaRPr lang="en-US" sz="2000" i="1" dirty="0"/>
          </a:p>
          <a:p>
            <a:pPr eaLnBrk="1" hangingPunct="1">
              <a:lnSpc>
                <a:spcPct val="80000"/>
              </a:lnSpc>
              <a:buFont typeface="Wingdings" pitchFamily="2" charset="2"/>
              <a:buNone/>
              <a:defRPr/>
            </a:pPr>
            <a:r>
              <a:rPr lang="en-US" sz="2400" i="1" dirty="0"/>
              <a:t> </a:t>
            </a:r>
            <a:endParaRPr lang="en-US" sz="1800" i="1" dirty="0"/>
          </a:p>
        </p:txBody>
      </p:sp>
      <p:pic>
        <p:nvPicPr>
          <p:cNvPr id="13316" name="Picture 4" descr="783px-edsmpaplateviandviiprintsx"/>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4876800"/>
            <a:ext cx="2133600" cy="1635125"/>
          </a:xfrm>
          <a:prstGeom prst="rect">
            <a:avLst/>
          </a:prstGeom>
          <a:noFill/>
          <a:ln w="9525">
            <a:noFill/>
            <a:miter lim="800000"/>
            <a:headEnd/>
            <a:tailEnd/>
          </a:ln>
        </p:spPr>
      </p:pic>
    </p:spTree>
    <p:extLst>
      <p:ext uri="{BB962C8B-B14F-4D97-AF65-F5344CB8AC3E}">
        <p14:creationId xmlns:p14="http://schemas.microsoft.com/office/powerpoint/2010/main" val="2757344845"/>
      </p:ext>
    </p:extLst>
  </p:cSld>
  <p:clrMapOvr>
    <a:masterClrMapping/>
  </p:clrMapOvr>
</p:sld>
</file>

<file path=ppt/theme/theme1.xml><?xml version="1.0" encoding="utf-8"?>
<a:theme xmlns:a="http://schemas.openxmlformats.org/drawingml/2006/main" name="NCEH_ppt_darktheme[1]">
  <a:themeElements>
    <a:clrScheme name="NCEH Dark PPT Colors">
      <a:dk1>
        <a:srgbClr val="FFC000"/>
      </a:dk1>
      <a:lt1>
        <a:srgbClr val="0F56DC"/>
      </a:lt1>
      <a:dk2>
        <a:srgbClr val="FFFFFF"/>
      </a:dk2>
      <a:lt2>
        <a:srgbClr val="FFFFFF"/>
      </a:lt2>
      <a:accent1>
        <a:srgbClr val="007D57"/>
      </a:accent1>
      <a:accent2>
        <a:srgbClr val="4983F2"/>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NCEH_ppt_darktheme[1]">
  <a:themeElements>
    <a:clrScheme name="NCEH Dark PPT Colors">
      <a:dk1>
        <a:srgbClr val="FFC000"/>
      </a:dk1>
      <a:lt1>
        <a:srgbClr val="0F56DC"/>
      </a:lt1>
      <a:dk2>
        <a:srgbClr val="FFFFFF"/>
      </a:dk2>
      <a:lt2>
        <a:srgbClr val="FFFFFF"/>
      </a:lt2>
      <a:accent1>
        <a:srgbClr val="007D57"/>
      </a:accent1>
      <a:accent2>
        <a:srgbClr val="4983F2"/>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NCEH_ppt_darktheme[1]">
  <a:themeElements>
    <a:clrScheme name="NCEH Dark PPT Colors">
      <a:dk1>
        <a:srgbClr val="FFC000"/>
      </a:dk1>
      <a:lt1>
        <a:srgbClr val="0F56DC"/>
      </a:lt1>
      <a:dk2>
        <a:srgbClr val="FFFFFF"/>
      </a:dk2>
      <a:lt2>
        <a:srgbClr val="FFFFFF"/>
      </a:lt2>
      <a:accent1>
        <a:srgbClr val="007D57"/>
      </a:accent1>
      <a:accent2>
        <a:srgbClr val="4983F2"/>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NCEH_ppt_darktheme[1]">
  <a:themeElements>
    <a:clrScheme name="NCEH Dark PPT Colors">
      <a:dk1>
        <a:srgbClr val="FFC000"/>
      </a:dk1>
      <a:lt1>
        <a:srgbClr val="0F56DC"/>
      </a:lt1>
      <a:dk2>
        <a:srgbClr val="FFFFFF"/>
      </a:dk2>
      <a:lt2>
        <a:srgbClr val="FFFFFF"/>
      </a:lt2>
      <a:accent1>
        <a:srgbClr val="007D57"/>
      </a:accent1>
      <a:accent2>
        <a:srgbClr val="4983F2"/>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NCEH_ATSDR_combined">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NCEH_ppt_darktheme[1]</Template>
  <TotalTime>0</TotalTime>
  <Words>1159</Words>
  <Application>Microsoft Office PowerPoint</Application>
  <PresentationFormat>On-screen Show (4:3)</PresentationFormat>
  <Paragraphs>108</Paragraphs>
  <Slides>43</Slides>
  <Notes>7</Notes>
  <HiddenSlides>0</HiddenSlides>
  <MMClips>0</MMClips>
  <ScaleCrop>false</ScaleCrop>
  <HeadingPairs>
    <vt:vector size="8" baseType="variant">
      <vt:variant>
        <vt:lpstr>Fonts Used</vt:lpstr>
      </vt:variant>
      <vt:variant>
        <vt:i4>8</vt:i4>
      </vt:variant>
      <vt:variant>
        <vt:lpstr>Theme</vt:lpstr>
      </vt:variant>
      <vt:variant>
        <vt:i4>6</vt:i4>
      </vt:variant>
      <vt:variant>
        <vt:lpstr>Embedded OLE Servers</vt:lpstr>
      </vt:variant>
      <vt:variant>
        <vt:i4>1</vt:i4>
      </vt:variant>
      <vt:variant>
        <vt:lpstr>Slide Titles</vt:lpstr>
      </vt:variant>
      <vt:variant>
        <vt:i4>43</vt:i4>
      </vt:variant>
    </vt:vector>
  </HeadingPairs>
  <TitlesOfParts>
    <vt:vector size="58" baseType="lpstr">
      <vt:lpstr>Calibri</vt:lpstr>
      <vt:lpstr>Times New Roman</vt:lpstr>
      <vt:lpstr>Arial</vt:lpstr>
      <vt:lpstr>Wingdings</vt:lpstr>
      <vt:lpstr>Myriad Web Pro</vt:lpstr>
      <vt:lpstr>Courier New</vt:lpstr>
      <vt:lpstr>Verdana</vt:lpstr>
      <vt:lpstr>Arial Narrow</vt:lpstr>
      <vt:lpstr>NCEH_ppt_darktheme[1]</vt:lpstr>
      <vt:lpstr>1_NCEH_ppt_darktheme[1]</vt:lpstr>
      <vt:lpstr>2_NCEH_ppt_darktheme[1]</vt:lpstr>
      <vt:lpstr>3_NCEH_ppt_darktheme[1]</vt:lpstr>
      <vt:lpstr>Pulse</vt:lpstr>
      <vt:lpstr>NCEH_ATSDR_combined</vt:lpstr>
      <vt:lpstr>Document</vt:lpstr>
      <vt:lpstr>A Collection of ‘Tails’ from a Public Health Veterinarian </vt:lpstr>
      <vt:lpstr>PowerPoint Presentation</vt:lpstr>
      <vt:lpstr>PowerPoint Presentation</vt:lpstr>
      <vt:lpstr>PowerPoint Presentation</vt:lpstr>
      <vt:lpstr>Myths and Misinformation</vt:lpstr>
      <vt:lpstr>PowerPoint Presentation</vt:lpstr>
      <vt:lpstr>PowerPoint Presentation</vt:lpstr>
      <vt:lpstr>PowerPoint Presentation</vt:lpstr>
      <vt:lpstr>But I am a clinician…</vt:lpstr>
      <vt:lpstr>PowerPoint Presentation</vt:lpstr>
      <vt:lpstr>PowerPoint Presentation</vt:lpstr>
      <vt:lpstr>ONE HEALTH </vt:lpstr>
      <vt:lpstr>Health Diplomacy- Veterinary Medicine  An  “All Health” Team</vt:lpstr>
      <vt:lpstr>PowerPoint Presentation</vt:lpstr>
      <vt:lpstr>Emerging Health Competencies for All Health Professionals</vt:lpstr>
      <vt:lpstr>PowerPoint Presentation</vt:lpstr>
      <vt:lpstr>The Priorities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Systems Approach</vt:lpstr>
      <vt:lpstr>PowerPoint Presentation</vt:lpstr>
      <vt:lpstr>PowerPoint Presentation</vt:lpstr>
      <vt:lpstr>PowerPoint Presentation</vt:lpstr>
      <vt:lpstr>PowerPoint Presentation</vt:lpstr>
      <vt:lpstr>PowerPoint Presentation</vt:lpstr>
      <vt:lpstr>Events impacting large populations that involve CDC/ATSDR</vt:lpstr>
      <vt:lpstr>PowerPoint Presentation</vt:lpstr>
      <vt:lpstr>Chemical contamination of food</vt:lpstr>
      <vt:lpstr>PowerPoint Presentation</vt:lpstr>
      <vt:lpstr>From Health Re-action to Pro-action</vt:lpstr>
      <vt:lpstr>PowerPoint Presentation</vt:lpstr>
      <vt:lpstr>PowerPoint Presentation</vt:lpstr>
      <vt:lpstr>PowerPoint Presentation</vt:lpstr>
      <vt:lpstr>10 Essential Public Health Services Framework </vt:lpstr>
      <vt:lpstr>PowerPoint Presentation</vt:lpstr>
      <vt:lpstr>PowerPoint Presentation</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2012-01-12T03:28:17Z</dcterms:created>
  <dcterms:modified xsi:type="dcterms:W3CDTF">2021-03-11T23:47:49Z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af03ff0-41c5-4c41-b55e-fabb8fae94be_Enabled">
    <vt:lpwstr>true</vt:lpwstr>
  </property>
  <property fmtid="{D5CDD505-2E9C-101B-9397-08002B2CF9AE}" pid="3" name="MSIP_Label_8af03ff0-41c5-4c41-b55e-fabb8fae94be_SetDate">
    <vt:lpwstr>2021-03-11T23:44:52Z</vt:lpwstr>
  </property>
  <property fmtid="{D5CDD505-2E9C-101B-9397-08002B2CF9AE}" pid="4" name="MSIP_Label_8af03ff0-41c5-4c41-b55e-fabb8fae94be_Method">
    <vt:lpwstr>Privileged</vt:lpwstr>
  </property>
  <property fmtid="{D5CDD505-2E9C-101B-9397-08002B2CF9AE}" pid="5" name="MSIP_Label_8af03ff0-41c5-4c41-b55e-fabb8fae94be_Name">
    <vt:lpwstr>8af03ff0-41c5-4c41-b55e-fabb8fae94be</vt:lpwstr>
  </property>
  <property fmtid="{D5CDD505-2E9C-101B-9397-08002B2CF9AE}" pid="6" name="MSIP_Label_8af03ff0-41c5-4c41-b55e-fabb8fae94be_SiteId">
    <vt:lpwstr>9ce70869-60db-44fd-abe8-d2767077fc8f</vt:lpwstr>
  </property>
  <property fmtid="{D5CDD505-2E9C-101B-9397-08002B2CF9AE}" pid="7" name="MSIP_Label_8af03ff0-41c5-4c41-b55e-fabb8fae94be_ActionId">
    <vt:lpwstr>26d71e07-62c5-4cb4-8869-cf649636d667</vt:lpwstr>
  </property>
  <property fmtid="{D5CDD505-2E9C-101B-9397-08002B2CF9AE}" pid="8" name="MSIP_Label_8af03ff0-41c5-4c41-b55e-fabb8fae94be_ContentBits">
    <vt:lpwstr>0</vt:lpwstr>
  </property>
</Properties>
</file>